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843" r:id="rId2"/>
    <p:sldId id="853" r:id="rId3"/>
    <p:sldId id="854" r:id="rId4"/>
    <p:sldId id="861" r:id="rId5"/>
    <p:sldId id="847" r:id="rId6"/>
    <p:sldId id="837" r:id="rId7"/>
    <p:sldId id="851" r:id="rId8"/>
    <p:sldId id="887" r:id="rId9"/>
    <p:sldId id="862" r:id="rId10"/>
    <p:sldId id="899" r:id="rId11"/>
    <p:sldId id="863" r:id="rId12"/>
    <p:sldId id="855" r:id="rId13"/>
    <p:sldId id="856" r:id="rId14"/>
    <p:sldId id="868" r:id="rId15"/>
    <p:sldId id="849" r:id="rId16"/>
    <p:sldId id="858" r:id="rId17"/>
    <p:sldId id="865" r:id="rId18"/>
    <p:sldId id="866" r:id="rId19"/>
    <p:sldId id="864" r:id="rId20"/>
    <p:sldId id="889" r:id="rId21"/>
    <p:sldId id="871" r:id="rId22"/>
    <p:sldId id="867" r:id="rId23"/>
    <p:sldId id="890" r:id="rId24"/>
    <p:sldId id="875" r:id="rId25"/>
    <p:sldId id="891" r:id="rId26"/>
    <p:sldId id="892" r:id="rId27"/>
    <p:sldId id="873" r:id="rId28"/>
    <p:sldId id="876" r:id="rId29"/>
    <p:sldId id="870" r:id="rId30"/>
    <p:sldId id="878" r:id="rId31"/>
    <p:sldId id="885" r:id="rId32"/>
    <p:sldId id="886" r:id="rId33"/>
    <p:sldId id="894" r:id="rId34"/>
    <p:sldId id="273" r:id="rId35"/>
    <p:sldId id="257" r:id="rId36"/>
    <p:sldId id="265" r:id="rId37"/>
    <p:sldId id="272" r:id="rId38"/>
    <p:sldId id="270" r:id="rId39"/>
    <p:sldId id="258" r:id="rId40"/>
    <p:sldId id="879" r:id="rId41"/>
    <p:sldId id="284" r:id="rId42"/>
    <p:sldId id="895" r:id="rId43"/>
    <p:sldId id="286" r:id="rId44"/>
    <p:sldId id="281" r:id="rId45"/>
    <p:sldId id="900" r:id="rId46"/>
    <p:sldId id="277" r:id="rId47"/>
    <p:sldId id="285" r:id="rId48"/>
    <p:sldId id="896" r:id="rId49"/>
    <p:sldId id="897" r:id="rId50"/>
    <p:sldId id="898" r:id="rId51"/>
    <p:sldId id="877" r:id="rId52"/>
    <p:sldId id="836" r:id="rId53"/>
    <p:sldId id="882" r:id="rId54"/>
    <p:sldId id="883" r:id="rId55"/>
    <p:sldId id="89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60552"/>
  </p:normalViewPr>
  <p:slideViewPr>
    <p:cSldViewPr snapToGrid="0">
      <p:cViewPr varScale="1">
        <p:scale>
          <a:sx n="73" d="100"/>
          <a:sy n="73" d="100"/>
        </p:scale>
        <p:origin x="2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3BACED-AC59-B24C-9A92-E9ED81125E37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5C2AC-B419-3D43-927F-028FA833FDC3}">
      <dgm:prSet phldrT="[Text]"/>
      <dgm:spPr/>
      <dgm:t>
        <a:bodyPr/>
        <a:lstStyle/>
        <a:p>
          <a:r>
            <a:rPr lang="en-GB" dirty="0"/>
            <a:t>Data preprocessing</a:t>
          </a:r>
        </a:p>
      </dgm:t>
    </dgm:pt>
    <dgm:pt modelId="{65BC2608-342C-7E4B-92F7-5EB86F760E96}" type="parTrans" cxnId="{DE330EF3-6D38-A844-9034-CEB79BBF0D53}">
      <dgm:prSet/>
      <dgm:spPr/>
      <dgm:t>
        <a:bodyPr/>
        <a:lstStyle/>
        <a:p>
          <a:endParaRPr lang="en-GB"/>
        </a:p>
      </dgm:t>
    </dgm:pt>
    <dgm:pt modelId="{61FD8BFF-138F-5C4D-BA94-BB2DBA5596E4}" type="sibTrans" cxnId="{DE330EF3-6D38-A844-9034-CEB79BBF0D53}">
      <dgm:prSet/>
      <dgm:spPr/>
      <dgm:t>
        <a:bodyPr/>
        <a:lstStyle/>
        <a:p>
          <a:endParaRPr lang="en-GB"/>
        </a:p>
      </dgm:t>
    </dgm:pt>
    <dgm:pt modelId="{66C51A3E-3DBF-1E47-93E8-23BF6CF497D7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Non-overlapping tiles (224 x 224)</a:t>
          </a:r>
        </a:p>
      </dgm:t>
    </dgm:pt>
    <dgm:pt modelId="{4865FCA3-1B8F-DF43-882F-BEE8927A97AF}" type="parTrans" cxnId="{46AFA0ED-27D4-2F49-9F06-A9ED8E912D67}">
      <dgm:prSet/>
      <dgm:spPr/>
      <dgm:t>
        <a:bodyPr/>
        <a:lstStyle/>
        <a:p>
          <a:endParaRPr lang="en-GB"/>
        </a:p>
      </dgm:t>
    </dgm:pt>
    <dgm:pt modelId="{12C9B361-25F6-2249-ACC1-A9369A8DDBDA}" type="sibTrans" cxnId="{46AFA0ED-27D4-2F49-9F06-A9ED8E912D67}">
      <dgm:prSet/>
      <dgm:spPr/>
      <dgm:t>
        <a:bodyPr/>
        <a:lstStyle/>
        <a:p>
          <a:endParaRPr lang="en-GB"/>
        </a:p>
      </dgm:t>
    </dgm:pt>
    <dgm:pt modelId="{9C7FC64E-57DE-ED48-8692-F78C529A971B}">
      <dgm:prSet phldrT="[Text]"/>
      <dgm:spPr/>
      <dgm:t>
        <a:bodyPr/>
        <a:lstStyle/>
        <a:p>
          <a:r>
            <a:rPr lang="en-GB" dirty="0"/>
            <a:t>Random </a:t>
          </a:r>
          <a:r>
            <a:rPr lang="en-GB" dirty="0" err="1"/>
            <a:t>GeoSampler</a:t>
          </a:r>
          <a:endParaRPr lang="en-GB" dirty="0"/>
        </a:p>
      </dgm:t>
    </dgm:pt>
    <dgm:pt modelId="{51FECCB9-A796-3E45-BB6F-7D9DCD0883E9}" type="parTrans" cxnId="{16A52013-13FE-7B47-BC1F-EC185CB2A83F}">
      <dgm:prSet/>
      <dgm:spPr/>
      <dgm:t>
        <a:bodyPr/>
        <a:lstStyle/>
        <a:p>
          <a:endParaRPr lang="en-GB"/>
        </a:p>
      </dgm:t>
    </dgm:pt>
    <dgm:pt modelId="{A2A4C148-C650-FD41-8C0B-172B52B1A787}" type="sibTrans" cxnId="{16A52013-13FE-7B47-BC1F-EC185CB2A83F}">
      <dgm:prSet/>
      <dgm:spPr/>
      <dgm:t>
        <a:bodyPr/>
        <a:lstStyle/>
        <a:p>
          <a:endParaRPr lang="en-GB"/>
        </a:p>
      </dgm:t>
    </dgm:pt>
    <dgm:pt modelId="{92C7F0C5-17BE-E248-ADB9-E40E1AF9402E}">
      <dgm:prSet phldrT="[Text]"/>
      <dgm:spPr/>
      <dgm:t>
        <a:bodyPr/>
        <a:lstStyle/>
        <a:p>
          <a:r>
            <a:rPr lang="en-GB" dirty="0"/>
            <a:t>Backbone</a:t>
          </a:r>
        </a:p>
      </dgm:t>
    </dgm:pt>
    <dgm:pt modelId="{9C93F4DE-91AC-5549-9255-B7BDD6A49084}" type="parTrans" cxnId="{9F375F51-2181-6648-9230-E32A9772054A}">
      <dgm:prSet/>
      <dgm:spPr/>
      <dgm:t>
        <a:bodyPr/>
        <a:lstStyle/>
        <a:p>
          <a:endParaRPr lang="en-GB"/>
        </a:p>
      </dgm:t>
    </dgm:pt>
    <dgm:pt modelId="{416BD5F9-7CC7-0045-B62A-F3EDF40D7959}" type="sibTrans" cxnId="{9F375F51-2181-6648-9230-E32A9772054A}">
      <dgm:prSet/>
      <dgm:spPr/>
      <dgm:t>
        <a:bodyPr/>
        <a:lstStyle/>
        <a:p>
          <a:endParaRPr lang="en-GB"/>
        </a:p>
      </dgm:t>
    </dgm:pt>
    <dgm:pt modelId="{7E908CD5-5DD2-1648-A521-6F61A7A57A57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 err="1"/>
            <a:t>Satlas</a:t>
          </a:r>
          <a:endParaRPr lang="en-GB" dirty="0"/>
        </a:p>
      </dgm:t>
    </dgm:pt>
    <dgm:pt modelId="{AE625BF1-046D-A24D-8A36-2D7B9E8FD561}" type="parTrans" cxnId="{96218A07-E4EB-F449-BEB5-5C5A7BCD237D}">
      <dgm:prSet/>
      <dgm:spPr/>
      <dgm:t>
        <a:bodyPr/>
        <a:lstStyle/>
        <a:p>
          <a:endParaRPr lang="en-GB"/>
        </a:p>
      </dgm:t>
    </dgm:pt>
    <dgm:pt modelId="{9359578E-08BE-9342-AB18-8C0CE78B70B1}" type="sibTrans" cxnId="{96218A07-E4EB-F449-BEB5-5C5A7BCD237D}">
      <dgm:prSet/>
      <dgm:spPr/>
      <dgm:t>
        <a:bodyPr/>
        <a:lstStyle/>
        <a:p>
          <a:endParaRPr lang="en-GB"/>
        </a:p>
      </dgm:t>
    </dgm:pt>
    <dgm:pt modelId="{5AB0F4E3-7F65-494C-A13B-C6C8A48A0551}">
      <dgm:prSet phldrT="[Text]"/>
      <dgm:spPr/>
      <dgm:t>
        <a:bodyPr/>
        <a:lstStyle/>
        <a:p>
          <a:r>
            <a:rPr lang="en-GB" dirty="0"/>
            <a:t>Clay</a:t>
          </a:r>
        </a:p>
      </dgm:t>
    </dgm:pt>
    <dgm:pt modelId="{A1DA4225-4732-424E-9C0F-1BB274E7AE62}" type="parTrans" cxnId="{0CBAAE88-AFE2-2B49-BA2F-325F65980A2B}">
      <dgm:prSet/>
      <dgm:spPr/>
      <dgm:t>
        <a:bodyPr/>
        <a:lstStyle/>
        <a:p>
          <a:endParaRPr lang="en-GB"/>
        </a:p>
      </dgm:t>
    </dgm:pt>
    <dgm:pt modelId="{5AB35F5E-EA5C-F747-970C-9A6A7BAC733E}" type="sibTrans" cxnId="{0CBAAE88-AFE2-2B49-BA2F-325F65980A2B}">
      <dgm:prSet/>
      <dgm:spPr/>
      <dgm:t>
        <a:bodyPr/>
        <a:lstStyle/>
        <a:p>
          <a:endParaRPr lang="en-GB"/>
        </a:p>
      </dgm:t>
    </dgm:pt>
    <dgm:pt modelId="{A611AC1C-6000-6E45-BC61-56C5A2CA67C7}">
      <dgm:prSet/>
      <dgm:spPr/>
      <dgm:t>
        <a:bodyPr/>
        <a:lstStyle/>
        <a:p>
          <a:r>
            <a:rPr lang="en-GB" dirty="0"/>
            <a:t>Prithvi</a:t>
          </a:r>
        </a:p>
      </dgm:t>
    </dgm:pt>
    <dgm:pt modelId="{7422DE3E-354B-4E4D-99F6-3FC7665C690D}" type="parTrans" cxnId="{D9F96EA4-C81D-D844-910B-F04A94484480}">
      <dgm:prSet/>
      <dgm:spPr/>
      <dgm:t>
        <a:bodyPr/>
        <a:lstStyle/>
        <a:p>
          <a:endParaRPr lang="en-GB"/>
        </a:p>
      </dgm:t>
    </dgm:pt>
    <dgm:pt modelId="{D10354F2-A245-AB41-83C8-18B2DEE666BB}" type="sibTrans" cxnId="{D9F96EA4-C81D-D844-910B-F04A94484480}">
      <dgm:prSet/>
      <dgm:spPr/>
      <dgm:t>
        <a:bodyPr/>
        <a:lstStyle/>
        <a:p>
          <a:endParaRPr lang="en-GB"/>
        </a:p>
      </dgm:t>
    </dgm:pt>
    <dgm:pt modelId="{65FFD4B5-97F1-E94E-9837-B4511DE3AEB6}">
      <dgm:prSet/>
      <dgm:spPr/>
      <dgm:t>
        <a:bodyPr/>
        <a:lstStyle/>
        <a:p>
          <a:r>
            <a:rPr lang="en-GB" dirty="0"/>
            <a:t>Segmentation head</a:t>
          </a:r>
        </a:p>
      </dgm:t>
    </dgm:pt>
    <dgm:pt modelId="{4AB1CA91-AF7B-CE49-ABF7-AB8EEDFBD8BC}" type="parTrans" cxnId="{0209E6A2-88BE-9B47-A94F-DE69D24D96BE}">
      <dgm:prSet/>
      <dgm:spPr/>
      <dgm:t>
        <a:bodyPr/>
        <a:lstStyle/>
        <a:p>
          <a:endParaRPr lang="en-GB"/>
        </a:p>
      </dgm:t>
    </dgm:pt>
    <dgm:pt modelId="{D27AF4D2-1109-6B44-ACD1-D3E57A9C81BD}" type="sibTrans" cxnId="{0209E6A2-88BE-9B47-A94F-DE69D24D96BE}">
      <dgm:prSet/>
      <dgm:spPr/>
      <dgm:t>
        <a:bodyPr/>
        <a:lstStyle/>
        <a:p>
          <a:endParaRPr lang="en-GB"/>
        </a:p>
      </dgm:t>
    </dgm:pt>
    <dgm:pt modelId="{B7FD5D1D-0F91-FD46-A440-C2276F2D3BB6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[Conv3x3 + </a:t>
          </a:r>
          <a:r>
            <a:rPr lang="en-GB" dirty="0" err="1"/>
            <a:t>relu</a:t>
          </a:r>
          <a:r>
            <a:rPr lang="en-GB" dirty="0"/>
            <a:t>] </a:t>
          </a:r>
          <a:r>
            <a:rPr lang="en-GB" dirty="0">
              <a:sym typeface="Wingdings" pitchFamily="2" charset="2"/>
            </a:rPr>
            <a:t> Conv3x3</a:t>
          </a:r>
          <a:endParaRPr lang="en-GB" dirty="0"/>
        </a:p>
      </dgm:t>
    </dgm:pt>
    <dgm:pt modelId="{85922AA1-02BF-3E47-81C3-682DA7752F8C}" type="parTrans" cxnId="{0088EB24-E94F-E242-8D41-EBAA9E540333}">
      <dgm:prSet/>
      <dgm:spPr/>
      <dgm:t>
        <a:bodyPr/>
        <a:lstStyle/>
        <a:p>
          <a:endParaRPr lang="en-GB"/>
        </a:p>
      </dgm:t>
    </dgm:pt>
    <dgm:pt modelId="{808C2AAD-2A57-834F-BB10-E6EFE36F8E47}" type="sibTrans" cxnId="{0088EB24-E94F-E242-8D41-EBAA9E540333}">
      <dgm:prSet/>
      <dgm:spPr/>
      <dgm:t>
        <a:bodyPr/>
        <a:lstStyle/>
        <a:p>
          <a:endParaRPr lang="en-GB"/>
        </a:p>
      </dgm:t>
    </dgm:pt>
    <dgm:pt modelId="{30021920-E5DC-3740-9036-4DA0D35A6FDE}">
      <dgm:prSet/>
      <dgm:spPr/>
      <dgm:t>
        <a:bodyPr/>
        <a:lstStyle/>
        <a:p>
          <a:r>
            <a:rPr lang="en-GB" dirty="0"/>
            <a:t>Loss</a:t>
          </a:r>
        </a:p>
      </dgm:t>
    </dgm:pt>
    <dgm:pt modelId="{EBD2A8AA-1409-F14E-B344-4C09A03D05DF}" type="parTrans" cxnId="{D514A789-1F53-6547-AB63-EFE81B906E22}">
      <dgm:prSet/>
      <dgm:spPr/>
      <dgm:t>
        <a:bodyPr/>
        <a:lstStyle/>
        <a:p>
          <a:endParaRPr lang="en-GB"/>
        </a:p>
      </dgm:t>
    </dgm:pt>
    <dgm:pt modelId="{206ED123-D17A-1D4F-B745-9192108FB7A7}" type="sibTrans" cxnId="{D514A789-1F53-6547-AB63-EFE81B906E22}">
      <dgm:prSet/>
      <dgm:spPr/>
      <dgm:t>
        <a:bodyPr/>
        <a:lstStyle/>
        <a:p>
          <a:endParaRPr lang="en-GB"/>
        </a:p>
      </dgm:t>
    </dgm:pt>
    <dgm:pt modelId="{7B978B21-620F-2A41-BAAE-AC37C48A2A67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Cross-entropy</a:t>
          </a:r>
        </a:p>
      </dgm:t>
    </dgm:pt>
    <dgm:pt modelId="{8CCBAE23-6833-3C45-B864-0145F854FC41}" type="parTrans" cxnId="{CA41DE0F-F986-A94B-AF57-9A947D545E6E}">
      <dgm:prSet/>
      <dgm:spPr/>
      <dgm:t>
        <a:bodyPr/>
        <a:lstStyle/>
        <a:p>
          <a:endParaRPr lang="en-GB"/>
        </a:p>
      </dgm:t>
    </dgm:pt>
    <dgm:pt modelId="{8A96F2FE-BEDB-174B-B199-5BD4D64C47B7}" type="sibTrans" cxnId="{CA41DE0F-F986-A94B-AF57-9A947D545E6E}">
      <dgm:prSet/>
      <dgm:spPr/>
      <dgm:t>
        <a:bodyPr/>
        <a:lstStyle/>
        <a:p>
          <a:endParaRPr lang="en-GB"/>
        </a:p>
      </dgm:t>
    </dgm:pt>
    <dgm:pt modelId="{6282612E-1EB7-8545-9847-39EEDBCD0AE9}">
      <dgm:prSet/>
      <dgm:spPr/>
      <dgm:t>
        <a:bodyPr/>
        <a:lstStyle/>
        <a:p>
          <a:r>
            <a:rPr lang="en-GB" dirty="0"/>
            <a:t>Validation metric</a:t>
          </a:r>
        </a:p>
      </dgm:t>
    </dgm:pt>
    <dgm:pt modelId="{E99D205F-0A41-DE45-B615-CBB80E219741}" type="parTrans" cxnId="{ED6D58F4-72DC-6F44-B77A-D29A6C2AB46C}">
      <dgm:prSet/>
      <dgm:spPr/>
      <dgm:t>
        <a:bodyPr/>
        <a:lstStyle/>
        <a:p>
          <a:endParaRPr lang="en-GB"/>
        </a:p>
      </dgm:t>
    </dgm:pt>
    <dgm:pt modelId="{CB44713A-A372-754E-805B-F2AEF157B31B}" type="sibTrans" cxnId="{ED6D58F4-72DC-6F44-B77A-D29A6C2AB46C}">
      <dgm:prSet/>
      <dgm:spPr/>
      <dgm:t>
        <a:bodyPr/>
        <a:lstStyle/>
        <a:p>
          <a:endParaRPr lang="en-GB"/>
        </a:p>
      </dgm:t>
    </dgm:pt>
    <dgm:pt modelId="{E2EAF205-E48E-FA4A-BE23-7BF6C52AA4F9}">
      <dgm:prSet/>
      <dgm:spPr>
        <a:noFill/>
      </dgm:spPr>
      <dgm:t>
        <a:bodyPr/>
        <a:lstStyle/>
        <a:p>
          <a:r>
            <a:rPr lang="en-GB" dirty="0"/>
            <a:t>Accuracy (weighted)</a:t>
          </a:r>
        </a:p>
      </dgm:t>
    </dgm:pt>
    <dgm:pt modelId="{1E2B92E3-D97C-A442-B8BF-C372C1FCAF24}" type="parTrans" cxnId="{C68DCE48-3B92-AA4C-94B8-B7860D4D8420}">
      <dgm:prSet/>
      <dgm:spPr/>
      <dgm:t>
        <a:bodyPr/>
        <a:lstStyle/>
        <a:p>
          <a:endParaRPr lang="en-GB"/>
        </a:p>
      </dgm:t>
    </dgm:pt>
    <dgm:pt modelId="{5D9DF1D8-1ED7-C940-8E80-E3DF951CBB18}" type="sibTrans" cxnId="{C68DCE48-3B92-AA4C-94B8-B7860D4D8420}">
      <dgm:prSet/>
      <dgm:spPr/>
      <dgm:t>
        <a:bodyPr/>
        <a:lstStyle/>
        <a:p>
          <a:endParaRPr lang="en-GB"/>
        </a:p>
      </dgm:t>
    </dgm:pt>
    <dgm:pt modelId="{74C712DD-24DF-2E45-96EC-07288DFFFC24}">
      <dgm:prSet/>
      <dgm:spPr/>
      <dgm:t>
        <a:bodyPr/>
        <a:lstStyle/>
        <a:p>
          <a:r>
            <a:rPr lang="en-GB" dirty="0" err="1"/>
            <a:t>IoU</a:t>
          </a:r>
          <a:r>
            <a:rPr lang="en-GB" dirty="0"/>
            <a:t> (weighted)</a:t>
          </a:r>
        </a:p>
      </dgm:t>
    </dgm:pt>
    <dgm:pt modelId="{DFBF2D81-4256-B042-B7F5-88BC47EB024F}" type="parTrans" cxnId="{11144B33-05C7-734A-A5A6-3EF468615081}">
      <dgm:prSet/>
      <dgm:spPr/>
      <dgm:t>
        <a:bodyPr/>
        <a:lstStyle/>
        <a:p>
          <a:endParaRPr lang="en-GB"/>
        </a:p>
      </dgm:t>
    </dgm:pt>
    <dgm:pt modelId="{6DF96FF8-A399-0649-B3D1-B1EA75599B9E}" type="sibTrans" cxnId="{11144B33-05C7-734A-A5A6-3EF468615081}">
      <dgm:prSet/>
      <dgm:spPr/>
      <dgm:t>
        <a:bodyPr/>
        <a:lstStyle/>
        <a:p>
          <a:endParaRPr lang="en-GB"/>
        </a:p>
      </dgm:t>
    </dgm:pt>
    <dgm:pt modelId="{6F36FBD4-4B92-7E43-9F2E-5E4BC781B09D}">
      <dgm:prSet/>
      <dgm:spPr/>
      <dgm:t>
        <a:bodyPr/>
        <a:lstStyle/>
        <a:p>
          <a:r>
            <a:rPr lang="en-GB" dirty="0"/>
            <a:t>F1 (weighted)</a:t>
          </a:r>
        </a:p>
      </dgm:t>
    </dgm:pt>
    <dgm:pt modelId="{2B9AECBE-0430-B143-8220-8AE17C65A563}" type="parTrans" cxnId="{988878B0-118B-3748-B407-D638FEE02E7C}">
      <dgm:prSet/>
      <dgm:spPr/>
      <dgm:t>
        <a:bodyPr/>
        <a:lstStyle/>
        <a:p>
          <a:endParaRPr lang="en-GB"/>
        </a:p>
      </dgm:t>
    </dgm:pt>
    <dgm:pt modelId="{057B9BB5-E46D-6141-BCBE-F065AD4E2335}" type="sibTrans" cxnId="{988878B0-118B-3748-B407-D638FEE02E7C}">
      <dgm:prSet/>
      <dgm:spPr/>
      <dgm:t>
        <a:bodyPr/>
        <a:lstStyle/>
        <a:p>
          <a:endParaRPr lang="en-GB"/>
        </a:p>
      </dgm:t>
    </dgm:pt>
    <dgm:pt modelId="{3644C4A1-3A0D-5B40-8FA8-4A20D0ECC7B4}">
      <dgm:prSet/>
      <dgm:spPr/>
      <dgm:t>
        <a:bodyPr/>
        <a:lstStyle/>
        <a:p>
          <a:r>
            <a:rPr lang="en-GB" dirty="0"/>
            <a:t>Conv1x1 </a:t>
          </a:r>
          <a:r>
            <a:rPr lang="en-GB" dirty="0">
              <a:sym typeface="Wingdings" pitchFamily="2" charset="2"/>
            </a:rPr>
            <a:t></a:t>
          </a:r>
          <a:r>
            <a:rPr lang="en-GB" dirty="0"/>
            <a:t> Conv1x1</a:t>
          </a:r>
        </a:p>
      </dgm:t>
    </dgm:pt>
    <dgm:pt modelId="{011F73FF-6ECA-8140-9868-F45E7BF65A8A}" type="parTrans" cxnId="{8FD13886-3D77-6742-8843-839858934E61}">
      <dgm:prSet/>
      <dgm:spPr/>
      <dgm:t>
        <a:bodyPr/>
        <a:lstStyle/>
        <a:p>
          <a:endParaRPr lang="en-GB"/>
        </a:p>
      </dgm:t>
    </dgm:pt>
    <dgm:pt modelId="{484353F2-E208-904E-80B8-279C7A29A986}" type="sibTrans" cxnId="{8FD13886-3D77-6742-8843-839858934E61}">
      <dgm:prSet/>
      <dgm:spPr/>
      <dgm:t>
        <a:bodyPr/>
        <a:lstStyle/>
        <a:p>
          <a:endParaRPr lang="en-GB"/>
        </a:p>
      </dgm:t>
    </dgm:pt>
    <dgm:pt modelId="{D26A0223-216E-9049-901E-BFCC9EB95BD9}">
      <dgm:prSet/>
      <dgm:spPr/>
      <dgm:t>
        <a:bodyPr/>
        <a:lstStyle/>
        <a:p>
          <a:r>
            <a:rPr lang="en-GB" dirty="0"/>
            <a:t>Focal</a:t>
          </a:r>
        </a:p>
      </dgm:t>
    </dgm:pt>
    <dgm:pt modelId="{CD7D72D0-0C28-8F40-83BE-A48F3C513D51}" type="parTrans" cxnId="{C494ADB3-0C96-DA40-B7E9-91F916736D2F}">
      <dgm:prSet/>
      <dgm:spPr/>
      <dgm:t>
        <a:bodyPr/>
        <a:lstStyle/>
        <a:p>
          <a:endParaRPr lang="en-GB"/>
        </a:p>
      </dgm:t>
    </dgm:pt>
    <dgm:pt modelId="{1EEE5795-80C6-1143-8813-7842BF150508}" type="sibTrans" cxnId="{C494ADB3-0C96-DA40-B7E9-91F916736D2F}">
      <dgm:prSet/>
      <dgm:spPr/>
      <dgm:t>
        <a:bodyPr/>
        <a:lstStyle/>
        <a:p>
          <a:endParaRPr lang="en-GB"/>
        </a:p>
      </dgm:t>
    </dgm:pt>
    <dgm:pt modelId="{E0C96310-DAF8-E649-B9BF-CC48808F4134}">
      <dgm:prSet/>
      <dgm:spPr/>
      <dgm:t>
        <a:bodyPr/>
        <a:lstStyle/>
        <a:p>
          <a:r>
            <a:rPr lang="en-GB" dirty="0"/>
            <a:t>[Conv3x3 + </a:t>
          </a:r>
          <a:r>
            <a:rPr lang="en-GB" dirty="0" err="1"/>
            <a:t>relu</a:t>
          </a:r>
          <a:r>
            <a:rPr lang="en-GB" dirty="0"/>
            <a:t>] </a:t>
          </a:r>
          <a:r>
            <a:rPr lang="en-GB" dirty="0">
              <a:sym typeface="Wingdings" pitchFamily="2" charset="2"/>
            </a:rPr>
            <a:t> </a:t>
          </a:r>
          <a:r>
            <a:rPr lang="en-GB" dirty="0"/>
            <a:t>[Conv3x3 + </a:t>
          </a:r>
          <a:r>
            <a:rPr lang="en-GB" dirty="0" err="1"/>
            <a:t>relu</a:t>
          </a:r>
          <a:r>
            <a:rPr lang="en-GB" dirty="0"/>
            <a:t>] </a:t>
          </a:r>
          <a:r>
            <a:rPr lang="en-GB" dirty="0">
              <a:sym typeface="Wingdings" pitchFamily="2" charset="2"/>
            </a:rPr>
            <a:t> Conv1x1</a:t>
          </a:r>
          <a:endParaRPr lang="en-GB" dirty="0"/>
        </a:p>
      </dgm:t>
    </dgm:pt>
    <dgm:pt modelId="{6EA4B0E1-55AE-BD40-AE56-DD9E0FC2D3D1}" type="parTrans" cxnId="{7C583267-803B-C94A-8EE8-2E1D43F43840}">
      <dgm:prSet/>
      <dgm:spPr/>
      <dgm:t>
        <a:bodyPr/>
        <a:lstStyle/>
        <a:p>
          <a:endParaRPr lang="en-GB"/>
        </a:p>
      </dgm:t>
    </dgm:pt>
    <dgm:pt modelId="{DC03AD36-F250-C143-9D69-517F1981FA27}" type="sibTrans" cxnId="{7C583267-803B-C94A-8EE8-2E1D43F43840}">
      <dgm:prSet/>
      <dgm:spPr/>
      <dgm:t>
        <a:bodyPr/>
        <a:lstStyle/>
        <a:p>
          <a:endParaRPr lang="en-GB"/>
        </a:p>
      </dgm:t>
    </dgm:pt>
    <dgm:pt modelId="{7C0596B8-280C-2B4D-B9DF-C6B70ECEA5B7}" type="pres">
      <dgm:prSet presAssocID="{503BACED-AC59-B24C-9A92-E9ED81125E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1A4CD6-7D40-A045-BBCB-CB73D163E1E4}" type="pres">
      <dgm:prSet presAssocID="{9085C2AC-B419-3D43-927F-028FA833FDC3}" presName="root" presStyleCnt="0"/>
      <dgm:spPr/>
    </dgm:pt>
    <dgm:pt modelId="{4F745C99-8296-B14F-B4F0-D3C42474368C}" type="pres">
      <dgm:prSet presAssocID="{9085C2AC-B419-3D43-927F-028FA833FDC3}" presName="rootComposite" presStyleCnt="0"/>
      <dgm:spPr/>
    </dgm:pt>
    <dgm:pt modelId="{7B9964C0-EBCC-1342-B4A1-C3BB7C92FD18}" type="pres">
      <dgm:prSet presAssocID="{9085C2AC-B419-3D43-927F-028FA833FDC3}" presName="rootText" presStyleLbl="node1" presStyleIdx="0" presStyleCnt="5"/>
      <dgm:spPr/>
    </dgm:pt>
    <dgm:pt modelId="{2958D106-7A74-1C4D-9C52-2940385CBBD6}" type="pres">
      <dgm:prSet presAssocID="{9085C2AC-B419-3D43-927F-028FA833FDC3}" presName="rootConnector" presStyleLbl="node1" presStyleIdx="0" presStyleCnt="5"/>
      <dgm:spPr/>
    </dgm:pt>
    <dgm:pt modelId="{EA3ACDCB-2219-E043-8017-789DDDBA1F49}" type="pres">
      <dgm:prSet presAssocID="{9085C2AC-B419-3D43-927F-028FA833FDC3}" presName="childShape" presStyleCnt="0"/>
      <dgm:spPr/>
    </dgm:pt>
    <dgm:pt modelId="{4B53F12F-EA60-4A4A-B224-AD296AD6C3A3}" type="pres">
      <dgm:prSet presAssocID="{4865FCA3-1B8F-DF43-882F-BEE8927A97AF}" presName="Name13" presStyleLbl="parChTrans1D2" presStyleIdx="0" presStyleCnt="13"/>
      <dgm:spPr/>
    </dgm:pt>
    <dgm:pt modelId="{E97578C2-CB78-9648-8999-53D16C9D8099}" type="pres">
      <dgm:prSet presAssocID="{66C51A3E-3DBF-1E47-93E8-23BF6CF497D7}" presName="childText" presStyleLbl="bgAcc1" presStyleIdx="0" presStyleCnt="13">
        <dgm:presLayoutVars>
          <dgm:bulletEnabled val="1"/>
        </dgm:presLayoutVars>
      </dgm:prSet>
      <dgm:spPr/>
    </dgm:pt>
    <dgm:pt modelId="{11CE3E6D-3779-004F-83A3-D12AA8BD119D}" type="pres">
      <dgm:prSet presAssocID="{51FECCB9-A796-3E45-BB6F-7D9DCD0883E9}" presName="Name13" presStyleLbl="parChTrans1D2" presStyleIdx="1" presStyleCnt="13"/>
      <dgm:spPr/>
    </dgm:pt>
    <dgm:pt modelId="{D7D2CF4F-A080-1741-9697-23E4F5ADD61A}" type="pres">
      <dgm:prSet presAssocID="{9C7FC64E-57DE-ED48-8692-F78C529A971B}" presName="childText" presStyleLbl="bgAcc1" presStyleIdx="1" presStyleCnt="13">
        <dgm:presLayoutVars>
          <dgm:bulletEnabled val="1"/>
        </dgm:presLayoutVars>
      </dgm:prSet>
      <dgm:spPr/>
    </dgm:pt>
    <dgm:pt modelId="{D5DA55F8-5A10-914E-BCDB-A8BFD3B7209C}" type="pres">
      <dgm:prSet presAssocID="{92C7F0C5-17BE-E248-ADB9-E40E1AF9402E}" presName="root" presStyleCnt="0"/>
      <dgm:spPr/>
    </dgm:pt>
    <dgm:pt modelId="{ED466786-3903-224C-BC3D-966E9E28EE71}" type="pres">
      <dgm:prSet presAssocID="{92C7F0C5-17BE-E248-ADB9-E40E1AF9402E}" presName="rootComposite" presStyleCnt="0"/>
      <dgm:spPr/>
    </dgm:pt>
    <dgm:pt modelId="{E0F84599-176C-E84E-BF70-3E8E83A1615C}" type="pres">
      <dgm:prSet presAssocID="{92C7F0C5-17BE-E248-ADB9-E40E1AF9402E}" presName="rootText" presStyleLbl="node1" presStyleIdx="1" presStyleCnt="5"/>
      <dgm:spPr/>
    </dgm:pt>
    <dgm:pt modelId="{1AFA1E77-9255-244E-87F5-E664A21E51B4}" type="pres">
      <dgm:prSet presAssocID="{92C7F0C5-17BE-E248-ADB9-E40E1AF9402E}" presName="rootConnector" presStyleLbl="node1" presStyleIdx="1" presStyleCnt="5"/>
      <dgm:spPr/>
    </dgm:pt>
    <dgm:pt modelId="{08B3B6F0-177E-F24A-B038-7AF4655BB0D9}" type="pres">
      <dgm:prSet presAssocID="{92C7F0C5-17BE-E248-ADB9-E40E1AF9402E}" presName="childShape" presStyleCnt="0"/>
      <dgm:spPr/>
    </dgm:pt>
    <dgm:pt modelId="{7A226BA1-5990-C04E-B869-33EE14EE4FF4}" type="pres">
      <dgm:prSet presAssocID="{AE625BF1-046D-A24D-8A36-2D7B9E8FD561}" presName="Name13" presStyleLbl="parChTrans1D2" presStyleIdx="2" presStyleCnt="13"/>
      <dgm:spPr/>
    </dgm:pt>
    <dgm:pt modelId="{DE99C495-E37A-874F-9309-7E62EC089137}" type="pres">
      <dgm:prSet presAssocID="{7E908CD5-5DD2-1648-A521-6F61A7A57A57}" presName="childText" presStyleLbl="bgAcc1" presStyleIdx="2" presStyleCnt="13">
        <dgm:presLayoutVars>
          <dgm:bulletEnabled val="1"/>
        </dgm:presLayoutVars>
      </dgm:prSet>
      <dgm:spPr/>
    </dgm:pt>
    <dgm:pt modelId="{C0C57513-C1E4-A04D-85DC-F6775A78F83F}" type="pres">
      <dgm:prSet presAssocID="{A1DA4225-4732-424E-9C0F-1BB274E7AE62}" presName="Name13" presStyleLbl="parChTrans1D2" presStyleIdx="3" presStyleCnt="13"/>
      <dgm:spPr/>
    </dgm:pt>
    <dgm:pt modelId="{02356F75-6577-7240-AFBC-5B2B683F278E}" type="pres">
      <dgm:prSet presAssocID="{5AB0F4E3-7F65-494C-A13B-C6C8A48A0551}" presName="childText" presStyleLbl="bgAcc1" presStyleIdx="3" presStyleCnt="13">
        <dgm:presLayoutVars>
          <dgm:bulletEnabled val="1"/>
        </dgm:presLayoutVars>
      </dgm:prSet>
      <dgm:spPr/>
    </dgm:pt>
    <dgm:pt modelId="{CFCF634C-545B-3541-A429-B9D28AE571FF}" type="pres">
      <dgm:prSet presAssocID="{7422DE3E-354B-4E4D-99F6-3FC7665C690D}" presName="Name13" presStyleLbl="parChTrans1D2" presStyleIdx="4" presStyleCnt="13"/>
      <dgm:spPr/>
    </dgm:pt>
    <dgm:pt modelId="{C68C4EFC-6C9D-D04F-8DEE-F9AEC8135338}" type="pres">
      <dgm:prSet presAssocID="{A611AC1C-6000-6E45-BC61-56C5A2CA67C7}" presName="childText" presStyleLbl="bgAcc1" presStyleIdx="4" presStyleCnt="13">
        <dgm:presLayoutVars>
          <dgm:bulletEnabled val="1"/>
        </dgm:presLayoutVars>
      </dgm:prSet>
      <dgm:spPr/>
    </dgm:pt>
    <dgm:pt modelId="{53A4DC89-2B4F-EF42-AE42-51144F03DFAB}" type="pres">
      <dgm:prSet presAssocID="{65FFD4B5-97F1-E94E-9837-B4511DE3AEB6}" presName="root" presStyleCnt="0"/>
      <dgm:spPr/>
    </dgm:pt>
    <dgm:pt modelId="{6D78B582-E677-D449-A585-83CB2151BE13}" type="pres">
      <dgm:prSet presAssocID="{65FFD4B5-97F1-E94E-9837-B4511DE3AEB6}" presName="rootComposite" presStyleCnt="0"/>
      <dgm:spPr/>
    </dgm:pt>
    <dgm:pt modelId="{E5B50FF8-6C32-F746-8857-781FA455CFD1}" type="pres">
      <dgm:prSet presAssocID="{65FFD4B5-97F1-E94E-9837-B4511DE3AEB6}" presName="rootText" presStyleLbl="node1" presStyleIdx="2" presStyleCnt="5"/>
      <dgm:spPr/>
    </dgm:pt>
    <dgm:pt modelId="{9BBE49EE-D47D-754D-A719-63370FE32983}" type="pres">
      <dgm:prSet presAssocID="{65FFD4B5-97F1-E94E-9837-B4511DE3AEB6}" presName="rootConnector" presStyleLbl="node1" presStyleIdx="2" presStyleCnt="5"/>
      <dgm:spPr/>
    </dgm:pt>
    <dgm:pt modelId="{0B5DFEF9-B264-8241-AAD4-ED99C48E86CC}" type="pres">
      <dgm:prSet presAssocID="{65FFD4B5-97F1-E94E-9837-B4511DE3AEB6}" presName="childShape" presStyleCnt="0"/>
      <dgm:spPr/>
    </dgm:pt>
    <dgm:pt modelId="{7DA7E6FA-5C4C-B547-B1B8-C990BC745F61}" type="pres">
      <dgm:prSet presAssocID="{85922AA1-02BF-3E47-81C3-682DA7752F8C}" presName="Name13" presStyleLbl="parChTrans1D2" presStyleIdx="5" presStyleCnt="13"/>
      <dgm:spPr/>
    </dgm:pt>
    <dgm:pt modelId="{1F871629-604A-9742-A219-E60499DABAF8}" type="pres">
      <dgm:prSet presAssocID="{B7FD5D1D-0F91-FD46-A440-C2276F2D3BB6}" presName="childText" presStyleLbl="bgAcc1" presStyleIdx="5" presStyleCnt="13">
        <dgm:presLayoutVars>
          <dgm:bulletEnabled val="1"/>
        </dgm:presLayoutVars>
      </dgm:prSet>
      <dgm:spPr/>
    </dgm:pt>
    <dgm:pt modelId="{C751B861-042F-B34A-AE0F-42B7DCD3A2C3}" type="pres">
      <dgm:prSet presAssocID="{011F73FF-6ECA-8140-9868-F45E7BF65A8A}" presName="Name13" presStyleLbl="parChTrans1D2" presStyleIdx="6" presStyleCnt="13"/>
      <dgm:spPr/>
    </dgm:pt>
    <dgm:pt modelId="{C077A867-15B6-F84C-AEC4-9360452FA355}" type="pres">
      <dgm:prSet presAssocID="{3644C4A1-3A0D-5B40-8FA8-4A20D0ECC7B4}" presName="childText" presStyleLbl="bgAcc1" presStyleIdx="6" presStyleCnt="13">
        <dgm:presLayoutVars>
          <dgm:bulletEnabled val="1"/>
        </dgm:presLayoutVars>
      </dgm:prSet>
      <dgm:spPr/>
    </dgm:pt>
    <dgm:pt modelId="{8662902C-4BDA-384B-8946-F4089D75BF10}" type="pres">
      <dgm:prSet presAssocID="{6EA4B0E1-55AE-BD40-AE56-DD9E0FC2D3D1}" presName="Name13" presStyleLbl="parChTrans1D2" presStyleIdx="7" presStyleCnt="13"/>
      <dgm:spPr/>
    </dgm:pt>
    <dgm:pt modelId="{A8F6EB0F-633B-0D47-8CFE-601EBA4D2756}" type="pres">
      <dgm:prSet presAssocID="{E0C96310-DAF8-E649-B9BF-CC48808F4134}" presName="childText" presStyleLbl="bgAcc1" presStyleIdx="7" presStyleCnt="13">
        <dgm:presLayoutVars>
          <dgm:bulletEnabled val="1"/>
        </dgm:presLayoutVars>
      </dgm:prSet>
      <dgm:spPr/>
    </dgm:pt>
    <dgm:pt modelId="{20F304ED-6F5B-A844-B4BE-3EFE75D62FAE}" type="pres">
      <dgm:prSet presAssocID="{30021920-E5DC-3740-9036-4DA0D35A6FDE}" presName="root" presStyleCnt="0"/>
      <dgm:spPr/>
    </dgm:pt>
    <dgm:pt modelId="{562EA997-D43C-B141-91C2-5B783B42B682}" type="pres">
      <dgm:prSet presAssocID="{30021920-E5DC-3740-9036-4DA0D35A6FDE}" presName="rootComposite" presStyleCnt="0"/>
      <dgm:spPr/>
    </dgm:pt>
    <dgm:pt modelId="{F588C85B-8A90-8843-A044-EAC0C689E576}" type="pres">
      <dgm:prSet presAssocID="{30021920-E5DC-3740-9036-4DA0D35A6FDE}" presName="rootText" presStyleLbl="node1" presStyleIdx="3" presStyleCnt="5"/>
      <dgm:spPr/>
    </dgm:pt>
    <dgm:pt modelId="{99B97421-780E-1C45-A4F7-A337DB525B84}" type="pres">
      <dgm:prSet presAssocID="{30021920-E5DC-3740-9036-4DA0D35A6FDE}" presName="rootConnector" presStyleLbl="node1" presStyleIdx="3" presStyleCnt="5"/>
      <dgm:spPr/>
    </dgm:pt>
    <dgm:pt modelId="{BBB033C6-E0D5-FB4E-B5E9-832B186E6E45}" type="pres">
      <dgm:prSet presAssocID="{30021920-E5DC-3740-9036-4DA0D35A6FDE}" presName="childShape" presStyleCnt="0"/>
      <dgm:spPr/>
    </dgm:pt>
    <dgm:pt modelId="{15F087A5-75EE-6B4B-9DE8-B10CABD4DF3C}" type="pres">
      <dgm:prSet presAssocID="{8CCBAE23-6833-3C45-B864-0145F854FC41}" presName="Name13" presStyleLbl="parChTrans1D2" presStyleIdx="8" presStyleCnt="13"/>
      <dgm:spPr/>
    </dgm:pt>
    <dgm:pt modelId="{75138D2D-8A4E-954C-9381-AE3E7666CF6B}" type="pres">
      <dgm:prSet presAssocID="{7B978B21-620F-2A41-BAAE-AC37C48A2A67}" presName="childText" presStyleLbl="bgAcc1" presStyleIdx="8" presStyleCnt="13">
        <dgm:presLayoutVars>
          <dgm:bulletEnabled val="1"/>
        </dgm:presLayoutVars>
      </dgm:prSet>
      <dgm:spPr/>
    </dgm:pt>
    <dgm:pt modelId="{3217BF1E-924D-BE45-B20A-C5EEE1A39AB4}" type="pres">
      <dgm:prSet presAssocID="{CD7D72D0-0C28-8F40-83BE-A48F3C513D51}" presName="Name13" presStyleLbl="parChTrans1D2" presStyleIdx="9" presStyleCnt="13"/>
      <dgm:spPr/>
    </dgm:pt>
    <dgm:pt modelId="{9AE8620B-5B91-2241-A109-1AE91818AE3C}" type="pres">
      <dgm:prSet presAssocID="{D26A0223-216E-9049-901E-BFCC9EB95BD9}" presName="childText" presStyleLbl="bgAcc1" presStyleIdx="9" presStyleCnt="13">
        <dgm:presLayoutVars>
          <dgm:bulletEnabled val="1"/>
        </dgm:presLayoutVars>
      </dgm:prSet>
      <dgm:spPr/>
    </dgm:pt>
    <dgm:pt modelId="{945ECD7B-AC3B-2F40-9AD7-FC96FD81FE49}" type="pres">
      <dgm:prSet presAssocID="{6282612E-1EB7-8545-9847-39EEDBCD0AE9}" presName="root" presStyleCnt="0"/>
      <dgm:spPr/>
    </dgm:pt>
    <dgm:pt modelId="{CBCF248E-C8A8-9544-A732-FB2F5E22BB43}" type="pres">
      <dgm:prSet presAssocID="{6282612E-1EB7-8545-9847-39EEDBCD0AE9}" presName="rootComposite" presStyleCnt="0"/>
      <dgm:spPr/>
    </dgm:pt>
    <dgm:pt modelId="{D92F96BE-B325-1643-8D98-6022961CE564}" type="pres">
      <dgm:prSet presAssocID="{6282612E-1EB7-8545-9847-39EEDBCD0AE9}" presName="rootText" presStyleLbl="node1" presStyleIdx="4" presStyleCnt="5"/>
      <dgm:spPr/>
    </dgm:pt>
    <dgm:pt modelId="{E25CB80F-C638-5C41-AEA7-3CFE729DC02B}" type="pres">
      <dgm:prSet presAssocID="{6282612E-1EB7-8545-9847-39EEDBCD0AE9}" presName="rootConnector" presStyleLbl="node1" presStyleIdx="4" presStyleCnt="5"/>
      <dgm:spPr/>
    </dgm:pt>
    <dgm:pt modelId="{03093C76-A5A9-834A-AF1E-DB926CA983C4}" type="pres">
      <dgm:prSet presAssocID="{6282612E-1EB7-8545-9847-39EEDBCD0AE9}" presName="childShape" presStyleCnt="0"/>
      <dgm:spPr/>
    </dgm:pt>
    <dgm:pt modelId="{13AA1B99-80B0-0B4E-B749-2B0FC135399F}" type="pres">
      <dgm:prSet presAssocID="{1E2B92E3-D97C-A442-B8BF-C372C1FCAF24}" presName="Name13" presStyleLbl="parChTrans1D2" presStyleIdx="10" presStyleCnt="13"/>
      <dgm:spPr/>
    </dgm:pt>
    <dgm:pt modelId="{647DB844-81DF-FD46-8586-A0399FF4FBEE}" type="pres">
      <dgm:prSet presAssocID="{E2EAF205-E48E-FA4A-BE23-7BF6C52AA4F9}" presName="childText" presStyleLbl="bgAcc1" presStyleIdx="10" presStyleCnt="13">
        <dgm:presLayoutVars>
          <dgm:bulletEnabled val="1"/>
        </dgm:presLayoutVars>
      </dgm:prSet>
      <dgm:spPr/>
    </dgm:pt>
    <dgm:pt modelId="{DC344378-6E27-294E-A534-5F9457580F08}" type="pres">
      <dgm:prSet presAssocID="{DFBF2D81-4256-B042-B7F5-88BC47EB024F}" presName="Name13" presStyleLbl="parChTrans1D2" presStyleIdx="11" presStyleCnt="13"/>
      <dgm:spPr/>
    </dgm:pt>
    <dgm:pt modelId="{44C5B1B5-A254-A245-BAA6-23F1D6F6F093}" type="pres">
      <dgm:prSet presAssocID="{74C712DD-24DF-2E45-96EC-07288DFFFC24}" presName="childText" presStyleLbl="bgAcc1" presStyleIdx="11" presStyleCnt="13">
        <dgm:presLayoutVars>
          <dgm:bulletEnabled val="1"/>
        </dgm:presLayoutVars>
      </dgm:prSet>
      <dgm:spPr/>
    </dgm:pt>
    <dgm:pt modelId="{1A6BF1B7-D01E-9E43-A0B6-35FD8C7D749E}" type="pres">
      <dgm:prSet presAssocID="{2B9AECBE-0430-B143-8220-8AE17C65A563}" presName="Name13" presStyleLbl="parChTrans1D2" presStyleIdx="12" presStyleCnt="13"/>
      <dgm:spPr/>
    </dgm:pt>
    <dgm:pt modelId="{DA7C3F4A-91DF-4E4A-AA85-164EB018B24B}" type="pres">
      <dgm:prSet presAssocID="{6F36FBD4-4B92-7E43-9F2E-5E4BC781B09D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96218A07-E4EB-F449-BEB5-5C5A7BCD237D}" srcId="{92C7F0C5-17BE-E248-ADB9-E40E1AF9402E}" destId="{7E908CD5-5DD2-1648-A521-6F61A7A57A57}" srcOrd="0" destOrd="0" parTransId="{AE625BF1-046D-A24D-8A36-2D7B9E8FD561}" sibTransId="{9359578E-08BE-9342-AB18-8C0CE78B70B1}"/>
    <dgm:cxn modelId="{98EE910C-50AE-E74F-84F2-3C5ABE1E0996}" type="presOf" srcId="{7E908CD5-5DD2-1648-A521-6F61A7A57A57}" destId="{DE99C495-E37A-874F-9309-7E62EC089137}" srcOrd="0" destOrd="0" presId="urn:microsoft.com/office/officeart/2005/8/layout/hierarchy3"/>
    <dgm:cxn modelId="{37F1720D-7208-F746-9C1B-206FCF08C4AA}" type="presOf" srcId="{6F36FBD4-4B92-7E43-9F2E-5E4BC781B09D}" destId="{DA7C3F4A-91DF-4E4A-AA85-164EB018B24B}" srcOrd="0" destOrd="0" presId="urn:microsoft.com/office/officeart/2005/8/layout/hierarchy3"/>
    <dgm:cxn modelId="{2081340E-6DCD-3E42-BE4D-99C2510A464A}" type="presOf" srcId="{51FECCB9-A796-3E45-BB6F-7D9DCD0883E9}" destId="{11CE3E6D-3779-004F-83A3-D12AA8BD119D}" srcOrd="0" destOrd="0" presId="urn:microsoft.com/office/officeart/2005/8/layout/hierarchy3"/>
    <dgm:cxn modelId="{8376610F-39A5-9648-B218-A15F554E20BC}" type="presOf" srcId="{CD7D72D0-0C28-8F40-83BE-A48F3C513D51}" destId="{3217BF1E-924D-BE45-B20A-C5EEE1A39AB4}" srcOrd="0" destOrd="0" presId="urn:microsoft.com/office/officeart/2005/8/layout/hierarchy3"/>
    <dgm:cxn modelId="{CA41DE0F-F986-A94B-AF57-9A947D545E6E}" srcId="{30021920-E5DC-3740-9036-4DA0D35A6FDE}" destId="{7B978B21-620F-2A41-BAAE-AC37C48A2A67}" srcOrd="0" destOrd="0" parTransId="{8CCBAE23-6833-3C45-B864-0145F854FC41}" sibTransId="{8A96F2FE-BEDB-174B-B199-5BD4D64C47B7}"/>
    <dgm:cxn modelId="{16A52013-13FE-7B47-BC1F-EC185CB2A83F}" srcId="{9085C2AC-B419-3D43-927F-028FA833FDC3}" destId="{9C7FC64E-57DE-ED48-8692-F78C529A971B}" srcOrd="1" destOrd="0" parTransId="{51FECCB9-A796-3E45-BB6F-7D9DCD0883E9}" sibTransId="{A2A4C148-C650-FD41-8C0B-172B52B1A787}"/>
    <dgm:cxn modelId="{0088EB24-E94F-E242-8D41-EBAA9E540333}" srcId="{65FFD4B5-97F1-E94E-9837-B4511DE3AEB6}" destId="{B7FD5D1D-0F91-FD46-A440-C2276F2D3BB6}" srcOrd="0" destOrd="0" parTransId="{85922AA1-02BF-3E47-81C3-682DA7752F8C}" sibTransId="{808C2AAD-2A57-834F-BB10-E6EFE36F8E47}"/>
    <dgm:cxn modelId="{AA2ED329-5DCE-AE45-B6A3-29F854352192}" type="presOf" srcId="{1E2B92E3-D97C-A442-B8BF-C372C1FCAF24}" destId="{13AA1B99-80B0-0B4E-B749-2B0FC135399F}" srcOrd="0" destOrd="0" presId="urn:microsoft.com/office/officeart/2005/8/layout/hierarchy3"/>
    <dgm:cxn modelId="{FD82AA2D-AF26-4740-B8EA-868EC5291161}" type="presOf" srcId="{E2EAF205-E48E-FA4A-BE23-7BF6C52AA4F9}" destId="{647DB844-81DF-FD46-8586-A0399FF4FBEE}" srcOrd="0" destOrd="0" presId="urn:microsoft.com/office/officeart/2005/8/layout/hierarchy3"/>
    <dgm:cxn modelId="{9AC55B2E-6338-AA40-95A8-7053FDE2F358}" type="presOf" srcId="{65FFD4B5-97F1-E94E-9837-B4511DE3AEB6}" destId="{9BBE49EE-D47D-754D-A719-63370FE32983}" srcOrd="1" destOrd="0" presId="urn:microsoft.com/office/officeart/2005/8/layout/hierarchy3"/>
    <dgm:cxn modelId="{11144B33-05C7-734A-A5A6-3EF468615081}" srcId="{6282612E-1EB7-8545-9847-39EEDBCD0AE9}" destId="{74C712DD-24DF-2E45-96EC-07288DFFFC24}" srcOrd="1" destOrd="0" parTransId="{DFBF2D81-4256-B042-B7F5-88BC47EB024F}" sibTransId="{6DF96FF8-A399-0649-B3D1-B1EA75599B9E}"/>
    <dgm:cxn modelId="{E2399737-3D42-8643-A3A8-D35012F7D6E9}" type="presOf" srcId="{2B9AECBE-0430-B143-8220-8AE17C65A563}" destId="{1A6BF1B7-D01E-9E43-A0B6-35FD8C7D749E}" srcOrd="0" destOrd="0" presId="urn:microsoft.com/office/officeart/2005/8/layout/hierarchy3"/>
    <dgm:cxn modelId="{EAE6B237-7503-754D-8E29-8A4D0C6DDEEC}" type="presOf" srcId="{30021920-E5DC-3740-9036-4DA0D35A6FDE}" destId="{99B97421-780E-1C45-A4F7-A337DB525B84}" srcOrd="1" destOrd="0" presId="urn:microsoft.com/office/officeart/2005/8/layout/hierarchy3"/>
    <dgm:cxn modelId="{7F572844-824F-AD44-B019-8DFA59E875DE}" type="presOf" srcId="{A1DA4225-4732-424E-9C0F-1BB274E7AE62}" destId="{C0C57513-C1E4-A04D-85DC-F6775A78F83F}" srcOrd="0" destOrd="0" presId="urn:microsoft.com/office/officeart/2005/8/layout/hierarchy3"/>
    <dgm:cxn modelId="{C68DCE48-3B92-AA4C-94B8-B7860D4D8420}" srcId="{6282612E-1EB7-8545-9847-39EEDBCD0AE9}" destId="{E2EAF205-E48E-FA4A-BE23-7BF6C52AA4F9}" srcOrd="0" destOrd="0" parTransId="{1E2B92E3-D97C-A442-B8BF-C372C1FCAF24}" sibTransId="{5D9DF1D8-1ED7-C940-8E80-E3DF951CBB18}"/>
    <dgm:cxn modelId="{9F375F51-2181-6648-9230-E32A9772054A}" srcId="{503BACED-AC59-B24C-9A92-E9ED81125E37}" destId="{92C7F0C5-17BE-E248-ADB9-E40E1AF9402E}" srcOrd="1" destOrd="0" parTransId="{9C93F4DE-91AC-5549-9255-B7BDD6A49084}" sibTransId="{416BD5F9-7CC7-0045-B62A-F3EDF40D7959}"/>
    <dgm:cxn modelId="{9F5AE752-5E09-B947-A18E-35D425C747F4}" type="presOf" srcId="{503BACED-AC59-B24C-9A92-E9ED81125E37}" destId="{7C0596B8-280C-2B4D-B9DF-C6B70ECEA5B7}" srcOrd="0" destOrd="0" presId="urn:microsoft.com/office/officeart/2005/8/layout/hierarchy3"/>
    <dgm:cxn modelId="{376C5253-D111-414B-9E85-AA6D2C2568FF}" type="presOf" srcId="{E0C96310-DAF8-E649-B9BF-CC48808F4134}" destId="{A8F6EB0F-633B-0D47-8CFE-601EBA4D2756}" srcOrd="0" destOrd="0" presId="urn:microsoft.com/office/officeart/2005/8/layout/hierarchy3"/>
    <dgm:cxn modelId="{EFCF005C-83B0-C446-BBBE-DAEC974C8F24}" type="presOf" srcId="{011F73FF-6ECA-8140-9868-F45E7BF65A8A}" destId="{C751B861-042F-B34A-AE0F-42B7DCD3A2C3}" srcOrd="0" destOrd="0" presId="urn:microsoft.com/office/officeart/2005/8/layout/hierarchy3"/>
    <dgm:cxn modelId="{9CF46F5C-CCBB-8948-97F6-4A8B944B2ED3}" type="presOf" srcId="{30021920-E5DC-3740-9036-4DA0D35A6FDE}" destId="{F588C85B-8A90-8843-A044-EAC0C689E576}" srcOrd="0" destOrd="0" presId="urn:microsoft.com/office/officeart/2005/8/layout/hierarchy3"/>
    <dgm:cxn modelId="{2B0F8460-A8F3-9F4B-B1FA-1C1E55A5BD45}" type="presOf" srcId="{7422DE3E-354B-4E4D-99F6-3FC7665C690D}" destId="{CFCF634C-545B-3541-A429-B9D28AE571FF}" srcOrd="0" destOrd="0" presId="urn:microsoft.com/office/officeart/2005/8/layout/hierarchy3"/>
    <dgm:cxn modelId="{7C583267-803B-C94A-8EE8-2E1D43F43840}" srcId="{65FFD4B5-97F1-E94E-9837-B4511DE3AEB6}" destId="{E0C96310-DAF8-E649-B9BF-CC48808F4134}" srcOrd="2" destOrd="0" parTransId="{6EA4B0E1-55AE-BD40-AE56-DD9E0FC2D3D1}" sibTransId="{DC03AD36-F250-C143-9D69-517F1981FA27}"/>
    <dgm:cxn modelId="{9ACEF66F-36C3-A34D-80FA-CFA5AB9BA03F}" type="presOf" srcId="{DFBF2D81-4256-B042-B7F5-88BC47EB024F}" destId="{DC344378-6E27-294E-A534-5F9457580F08}" srcOrd="0" destOrd="0" presId="urn:microsoft.com/office/officeart/2005/8/layout/hierarchy3"/>
    <dgm:cxn modelId="{4E132877-F3A0-5B4A-92A2-BE3472570797}" type="presOf" srcId="{4865FCA3-1B8F-DF43-882F-BEE8927A97AF}" destId="{4B53F12F-EA60-4A4A-B224-AD296AD6C3A3}" srcOrd="0" destOrd="0" presId="urn:microsoft.com/office/officeart/2005/8/layout/hierarchy3"/>
    <dgm:cxn modelId="{E117F579-E1CD-6C49-BEC7-793167769533}" type="presOf" srcId="{AE625BF1-046D-A24D-8A36-2D7B9E8FD561}" destId="{7A226BA1-5990-C04E-B869-33EE14EE4FF4}" srcOrd="0" destOrd="0" presId="urn:microsoft.com/office/officeart/2005/8/layout/hierarchy3"/>
    <dgm:cxn modelId="{14527881-DF2D-BE48-B8F3-D2E2672DC9D8}" type="presOf" srcId="{A611AC1C-6000-6E45-BC61-56C5A2CA67C7}" destId="{C68C4EFC-6C9D-D04F-8DEE-F9AEC8135338}" srcOrd="0" destOrd="0" presId="urn:microsoft.com/office/officeart/2005/8/layout/hierarchy3"/>
    <dgm:cxn modelId="{5C235A85-8A8F-D242-A195-FB82F4FA10D5}" type="presOf" srcId="{66C51A3E-3DBF-1E47-93E8-23BF6CF497D7}" destId="{E97578C2-CB78-9648-8999-53D16C9D8099}" srcOrd="0" destOrd="0" presId="urn:microsoft.com/office/officeart/2005/8/layout/hierarchy3"/>
    <dgm:cxn modelId="{B08F1486-C12C-DC42-8967-D4E911AF5897}" type="presOf" srcId="{85922AA1-02BF-3E47-81C3-682DA7752F8C}" destId="{7DA7E6FA-5C4C-B547-B1B8-C990BC745F61}" srcOrd="0" destOrd="0" presId="urn:microsoft.com/office/officeart/2005/8/layout/hierarchy3"/>
    <dgm:cxn modelId="{8FD13886-3D77-6742-8843-839858934E61}" srcId="{65FFD4B5-97F1-E94E-9837-B4511DE3AEB6}" destId="{3644C4A1-3A0D-5B40-8FA8-4A20D0ECC7B4}" srcOrd="1" destOrd="0" parTransId="{011F73FF-6ECA-8140-9868-F45E7BF65A8A}" sibTransId="{484353F2-E208-904E-80B8-279C7A29A986}"/>
    <dgm:cxn modelId="{0CBAAE88-AFE2-2B49-BA2F-325F65980A2B}" srcId="{92C7F0C5-17BE-E248-ADB9-E40E1AF9402E}" destId="{5AB0F4E3-7F65-494C-A13B-C6C8A48A0551}" srcOrd="1" destOrd="0" parTransId="{A1DA4225-4732-424E-9C0F-1BB274E7AE62}" sibTransId="{5AB35F5E-EA5C-F747-970C-9A6A7BAC733E}"/>
    <dgm:cxn modelId="{D514A789-1F53-6547-AB63-EFE81B906E22}" srcId="{503BACED-AC59-B24C-9A92-E9ED81125E37}" destId="{30021920-E5DC-3740-9036-4DA0D35A6FDE}" srcOrd="3" destOrd="0" parTransId="{EBD2A8AA-1409-F14E-B344-4C09A03D05DF}" sibTransId="{206ED123-D17A-1D4F-B745-9192108FB7A7}"/>
    <dgm:cxn modelId="{6618D389-CE39-1144-A975-10E453120493}" type="presOf" srcId="{B7FD5D1D-0F91-FD46-A440-C2276F2D3BB6}" destId="{1F871629-604A-9742-A219-E60499DABAF8}" srcOrd="0" destOrd="0" presId="urn:microsoft.com/office/officeart/2005/8/layout/hierarchy3"/>
    <dgm:cxn modelId="{0209E6A2-88BE-9B47-A94F-DE69D24D96BE}" srcId="{503BACED-AC59-B24C-9A92-E9ED81125E37}" destId="{65FFD4B5-97F1-E94E-9837-B4511DE3AEB6}" srcOrd="2" destOrd="0" parTransId="{4AB1CA91-AF7B-CE49-ABF7-AB8EEDFBD8BC}" sibTransId="{D27AF4D2-1109-6B44-ACD1-D3E57A9C81BD}"/>
    <dgm:cxn modelId="{D9F96EA4-C81D-D844-910B-F04A94484480}" srcId="{92C7F0C5-17BE-E248-ADB9-E40E1AF9402E}" destId="{A611AC1C-6000-6E45-BC61-56C5A2CA67C7}" srcOrd="2" destOrd="0" parTransId="{7422DE3E-354B-4E4D-99F6-3FC7665C690D}" sibTransId="{D10354F2-A245-AB41-83C8-18B2DEE666BB}"/>
    <dgm:cxn modelId="{8FA266AB-9CB9-994A-9798-4A8C351485E8}" type="presOf" srcId="{6282612E-1EB7-8545-9847-39EEDBCD0AE9}" destId="{E25CB80F-C638-5C41-AEA7-3CFE729DC02B}" srcOrd="1" destOrd="0" presId="urn:microsoft.com/office/officeart/2005/8/layout/hierarchy3"/>
    <dgm:cxn modelId="{988878B0-118B-3748-B407-D638FEE02E7C}" srcId="{6282612E-1EB7-8545-9847-39EEDBCD0AE9}" destId="{6F36FBD4-4B92-7E43-9F2E-5E4BC781B09D}" srcOrd="2" destOrd="0" parTransId="{2B9AECBE-0430-B143-8220-8AE17C65A563}" sibTransId="{057B9BB5-E46D-6141-BCBE-F065AD4E2335}"/>
    <dgm:cxn modelId="{C494ADB3-0C96-DA40-B7E9-91F916736D2F}" srcId="{30021920-E5DC-3740-9036-4DA0D35A6FDE}" destId="{D26A0223-216E-9049-901E-BFCC9EB95BD9}" srcOrd="1" destOrd="0" parTransId="{CD7D72D0-0C28-8F40-83BE-A48F3C513D51}" sibTransId="{1EEE5795-80C6-1143-8813-7842BF150508}"/>
    <dgm:cxn modelId="{670872B6-F203-3447-AECF-CC5BAA4F9580}" type="presOf" srcId="{6282612E-1EB7-8545-9847-39EEDBCD0AE9}" destId="{D92F96BE-B325-1643-8D98-6022961CE564}" srcOrd="0" destOrd="0" presId="urn:microsoft.com/office/officeart/2005/8/layout/hierarchy3"/>
    <dgm:cxn modelId="{A645F6BD-9F38-DB47-BF5F-DDF06EDDCA00}" type="presOf" srcId="{92C7F0C5-17BE-E248-ADB9-E40E1AF9402E}" destId="{E0F84599-176C-E84E-BF70-3E8E83A1615C}" srcOrd="0" destOrd="0" presId="urn:microsoft.com/office/officeart/2005/8/layout/hierarchy3"/>
    <dgm:cxn modelId="{4A84CDC8-BCA3-EB41-B236-65F9A6278E1D}" type="presOf" srcId="{9085C2AC-B419-3D43-927F-028FA833FDC3}" destId="{2958D106-7A74-1C4D-9C52-2940385CBBD6}" srcOrd="1" destOrd="0" presId="urn:microsoft.com/office/officeart/2005/8/layout/hierarchy3"/>
    <dgm:cxn modelId="{640245D0-DE7A-1F4D-B188-208270CC95D9}" type="presOf" srcId="{9C7FC64E-57DE-ED48-8692-F78C529A971B}" destId="{D7D2CF4F-A080-1741-9697-23E4F5ADD61A}" srcOrd="0" destOrd="0" presId="urn:microsoft.com/office/officeart/2005/8/layout/hierarchy3"/>
    <dgm:cxn modelId="{942FB7D2-297D-7047-80D2-9AA82090C4E1}" type="presOf" srcId="{5AB0F4E3-7F65-494C-A13B-C6C8A48A0551}" destId="{02356F75-6577-7240-AFBC-5B2B683F278E}" srcOrd="0" destOrd="0" presId="urn:microsoft.com/office/officeart/2005/8/layout/hierarchy3"/>
    <dgm:cxn modelId="{CA2224D5-C18D-3A45-AE1B-E65A6824EA2D}" type="presOf" srcId="{65FFD4B5-97F1-E94E-9837-B4511DE3AEB6}" destId="{E5B50FF8-6C32-F746-8857-781FA455CFD1}" srcOrd="0" destOrd="0" presId="urn:microsoft.com/office/officeart/2005/8/layout/hierarchy3"/>
    <dgm:cxn modelId="{763ED4D5-83E4-ED43-BDE5-C38D37421FEE}" type="presOf" srcId="{7B978B21-620F-2A41-BAAE-AC37C48A2A67}" destId="{75138D2D-8A4E-954C-9381-AE3E7666CF6B}" srcOrd="0" destOrd="0" presId="urn:microsoft.com/office/officeart/2005/8/layout/hierarchy3"/>
    <dgm:cxn modelId="{51B204DE-44A9-D44C-8BAB-28B6DF49FA54}" type="presOf" srcId="{3644C4A1-3A0D-5B40-8FA8-4A20D0ECC7B4}" destId="{C077A867-15B6-F84C-AEC4-9360452FA355}" srcOrd="0" destOrd="0" presId="urn:microsoft.com/office/officeart/2005/8/layout/hierarchy3"/>
    <dgm:cxn modelId="{371829DE-E636-584C-9E0D-9BF6386386C3}" type="presOf" srcId="{6EA4B0E1-55AE-BD40-AE56-DD9E0FC2D3D1}" destId="{8662902C-4BDA-384B-8946-F4089D75BF10}" srcOrd="0" destOrd="0" presId="urn:microsoft.com/office/officeart/2005/8/layout/hierarchy3"/>
    <dgm:cxn modelId="{3F67FCE3-85A6-364D-BABF-0B5C4FE58D80}" type="presOf" srcId="{D26A0223-216E-9049-901E-BFCC9EB95BD9}" destId="{9AE8620B-5B91-2241-A109-1AE91818AE3C}" srcOrd="0" destOrd="0" presId="urn:microsoft.com/office/officeart/2005/8/layout/hierarchy3"/>
    <dgm:cxn modelId="{F7A8CCE6-46E5-CB4C-B150-29223AC82D90}" type="presOf" srcId="{8CCBAE23-6833-3C45-B864-0145F854FC41}" destId="{15F087A5-75EE-6B4B-9DE8-B10CABD4DF3C}" srcOrd="0" destOrd="0" presId="urn:microsoft.com/office/officeart/2005/8/layout/hierarchy3"/>
    <dgm:cxn modelId="{998384E7-8436-8843-91E4-7EC12CBA03A8}" type="presOf" srcId="{9085C2AC-B419-3D43-927F-028FA833FDC3}" destId="{7B9964C0-EBCC-1342-B4A1-C3BB7C92FD18}" srcOrd="0" destOrd="0" presId="urn:microsoft.com/office/officeart/2005/8/layout/hierarchy3"/>
    <dgm:cxn modelId="{DD3D5EEC-3FB0-2649-8DD5-F322C5B8A9EF}" type="presOf" srcId="{74C712DD-24DF-2E45-96EC-07288DFFFC24}" destId="{44C5B1B5-A254-A245-BAA6-23F1D6F6F093}" srcOrd="0" destOrd="0" presId="urn:microsoft.com/office/officeart/2005/8/layout/hierarchy3"/>
    <dgm:cxn modelId="{46AFA0ED-27D4-2F49-9F06-A9ED8E912D67}" srcId="{9085C2AC-B419-3D43-927F-028FA833FDC3}" destId="{66C51A3E-3DBF-1E47-93E8-23BF6CF497D7}" srcOrd="0" destOrd="0" parTransId="{4865FCA3-1B8F-DF43-882F-BEE8927A97AF}" sibTransId="{12C9B361-25F6-2249-ACC1-A9369A8DDBDA}"/>
    <dgm:cxn modelId="{DE330EF3-6D38-A844-9034-CEB79BBF0D53}" srcId="{503BACED-AC59-B24C-9A92-E9ED81125E37}" destId="{9085C2AC-B419-3D43-927F-028FA833FDC3}" srcOrd="0" destOrd="0" parTransId="{65BC2608-342C-7E4B-92F7-5EB86F760E96}" sibTransId="{61FD8BFF-138F-5C4D-BA94-BB2DBA5596E4}"/>
    <dgm:cxn modelId="{ED6D58F4-72DC-6F44-B77A-D29A6C2AB46C}" srcId="{503BACED-AC59-B24C-9A92-E9ED81125E37}" destId="{6282612E-1EB7-8545-9847-39EEDBCD0AE9}" srcOrd="4" destOrd="0" parTransId="{E99D205F-0A41-DE45-B615-CBB80E219741}" sibTransId="{CB44713A-A372-754E-805B-F2AEF157B31B}"/>
    <dgm:cxn modelId="{9638E6FB-14A8-7E4C-8B35-760E30D6454C}" type="presOf" srcId="{92C7F0C5-17BE-E248-ADB9-E40E1AF9402E}" destId="{1AFA1E77-9255-244E-87F5-E664A21E51B4}" srcOrd="1" destOrd="0" presId="urn:microsoft.com/office/officeart/2005/8/layout/hierarchy3"/>
    <dgm:cxn modelId="{D2804F32-D208-FC43-8FC1-A81A06F3547B}" type="presParOf" srcId="{7C0596B8-280C-2B4D-B9DF-C6B70ECEA5B7}" destId="{BA1A4CD6-7D40-A045-BBCB-CB73D163E1E4}" srcOrd="0" destOrd="0" presId="urn:microsoft.com/office/officeart/2005/8/layout/hierarchy3"/>
    <dgm:cxn modelId="{4364609A-E524-9E47-A432-E9DB621110AA}" type="presParOf" srcId="{BA1A4CD6-7D40-A045-BBCB-CB73D163E1E4}" destId="{4F745C99-8296-B14F-B4F0-D3C42474368C}" srcOrd="0" destOrd="0" presId="urn:microsoft.com/office/officeart/2005/8/layout/hierarchy3"/>
    <dgm:cxn modelId="{232A15D9-3B63-C94E-82A4-9F8D99E0B4F6}" type="presParOf" srcId="{4F745C99-8296-B14F-B4F0-D3C42474368C}" destId="{7B9964C0-EBCC-1342-B4A1-C3BB7C92FD18}" srcOrd="0" destOrd="0" presId="urn:microsoft.com/office/officeart/2005/8/layout/hierarchy3"/>
    <dgm:cxn modelId="{BC1E5998-6EAE-2F45-AFCB-1750A7899A8C}" type="presParOf" srcId="{4F745C99-8296-B14F-B4F0-D3C42474368C}" destId="{2958D106-7A74-1C4D-9C52-2940385CBBD6}" srcOrd="1" destOrd="0" presId="urn:microsoft.com/office/officeart/2005/8/layout/hierarchy3"/>
    <dgm:cxn modelId="{4F0579FC-79D3-274C-B5A1-E5F2DC038FFC}" type="presParOf" srcId="{BA1A4CD6-7D40-A045-BBCB-CB73D163E1E4}" destId="{EA3ACDCB-2219-E043-8017-789DDDBA1F49}" srcOrd="1" destOrd="0" presId="urn:microsoft.com/office/officeart/2005/8/layout/hierarchy3"/>
    <dgm:cxn modelId="{65111873-8C59-C548-9C81-5D18E78FEF23}" type="presParOf" srcId="{EA3ACDCB-2219-E043-8017-789DDDBA1F49}" destId="{4B53F12F-EA60-4A4A-B224-AD296AD6C3A3}" srcOrd="0" destOrd="0" presId="urn:microsoft.com/office/officeart/2005/8/layout/hierarchy3"/>
    <dgm:cxn modelId="{BFAFB6AF-F4B5-6642-9569-C646A3CF47EB}" type="presParOf" srcId="{EA3ACDCB-2219-E043-8017-789DDDBA1F49}" destId="{E97578C2-CB78-9648-8999-53D16C9D8099}" srcOrd="1" destOrd="0" presId="urn:microsoft.com/office/officeart/2005/8/layout/hierarchy3"/>
    <dgm:cxn modelId="{87442149-B620-BC4B-8BDF-69F0E555638D}" type="presParOf" srcId="{EA3ACDCB-2219-E043-8017-789DDDBA1F49}" destId="{11CE3E6D-3779-004F-83A3-D12AA8BD119D}" srcOrd="2" destOrd="0" presId="urn:microsoft.com/office/officeart/2005/8/layout/hierarchy3"/>
    <dgm:cxn modelId="{4188C743-BC7C-FD48-B987-B92DFACAAB2A}" type="presParOf" srcId="{EA3ACDCB-2219-E043-8017-789DDDBA1F49}" destId="{D7D2CF4F-A080-1741-9697-23E4F5ADD61A}" srcOrd="3" destOrd="0" presId="urn:microsoft.com/office/officeart/2005/8/layout/hierarchy3"/>
    <dgm:cxn modelId="{4F28D93B-A99A-DC42-8B20-E5CE5621E069}" type="presParOf" srcId="{7C0596B8-280C-2B4D-B9DF-C6B70ECEA5B7}" destId="{D5DA55F8-5A10-914E-BCDB-A8BFD3B7209C}" srcOrd="1" destOrd="0" presId="urn:microsoft.com/office/officeart/2005/8/layout/hierarchy3"/>
    <dgm:cxn modelId="{B2120474-9D48-EC47-9C34-EBA24F73F1E0}" type="presParOf" srcId="{D5DA55F8-5A10-914E-BCDB-A8BFD3B7209C}" destId="{ED466786-3903-224C-BC3D-966E9E28EE71}" srcOrd="0" destOrd="0" presId="urn:microsoft.com/office/officeart/2005/8/layout/hierarchy3"/>
    <dgm:cxn modelId="{DE62598D-4F11-9648-8CA4-95F5F13648C4}" type="presParOf" srcId="{ED466786-3903-224C-BC3D-966E9E28EE71}" destId="{E0F84599-176C-E84E-BF70-3E8E83A1615C}" srcOrd="0" destOrd="0" presId="urn:microsoft.com/office/officeart/2005/8/layout/hierarchy3"/>
    <dgm:cxn modelId="{090217B0-DEC1-F443-A3AB-D5B33A0F9040}" type="presParOf" srcId="{ED466786-3903-224C-BC3D-966E9E28EE71}" destId="{1AFA1E77-9255-244E-87F5-E664A21E51B4}" srcOrd="1" destOrd="0" presId="urn:microsoft.com/office/officeart/2005/8/layout/hierarchy3"/>
    <dgm:cxn modelId="{1731F990-6403-DB42-B334-50620BA1EC79}" type="presParOf" srcId="{D5DA55F8-5A10-914E-BCDB-A8BFD3B7209C}" destId="{08B3B6F0-177E-F24A-B038-7AF4655BB0D9}" srcOrd="1" destOrd="0" presId="urn:microsoft.com/office/officeart/2005/8/layout/hierarchy3"/>
    <dgm:cxn modelId="{8A9BEA4F-E3A5-534A-A8D0-69DA1093B023}" type="presParOf" srcId="{08B3B6F0-177E-F24A-B038-7AF4655BB0D9}" destId="{7A226BA1-5990-C04E-B869-33EE14EE4FF4}" srcOrd="0" destOrd="0" presId="urn:microsoft.com/office/officeart/2005/8/layout/hierarchy3"/>
    <dgm:cxn modelId="{AEF2419A-2E4D-B545-AF0F-37A6F6AF8B8C}" type="presParOf" srcId="{08B3B6F0-177E-F24A-B038-7AF4655BB0D9}" destId="{DE99C495-E37A-874F-9309-7E62EC089137}" srcOrd="1" destOrd="0" presId="urn:microsoft.com/office/officeart/2005/8/layout/hierarchy3"/>
    <dgm:cxn modelId="{C476F642-08C8-FA4F-8ECE-BEB47555E4F3}" type="presParOf" srcId="{08B3B6F0-177E-F24A-B038-7AF4655BB0D9}" destId="{C0C57513-C1E4-A04D-85DC-F6775A78F83F}" srcOrd="2" destOrd="0" presId="urn:microsoft.com/office/officeart/2005/8/layout/hierarchy3"/>
    <dgm:cxn modelId="{593A8BF8-6576-BD40-AB1A-B3C5F4A9A1DE}" type="presParOf" srcId="{08B3B6F0-177E-F24A-B038-7AF4655BB0D9}" destId="{02356F75-6577-7240-AFBC-5B2B683F278E}" srcOrd="3" destOrd="0" presId="urn:microsoft.com/office/officeart/2005/8/layout/hierarchy3"/>
    <dgm:cxn modelId="{AA856289-48EC-E34A-A1D9-C5977B7E6253}" type="presParOf" srcId="{08B3B6F0-177E-F24A-B038-7AF4655BB0D9}" destId="{CFCF634C-545B-3541-A429-B9D28AE571FF}" srcOrd="4" destOrd="0" presId="urn:microsoft.com/office/officeart/2005/8/layout/hierarchy3"/>
    <dgm:cxn modelId="{704ED93E-1057-2446-9DAA-59B0046E4945}" type="presParOf" srcId="{08B3B6F0-177E-F24A-B038-7AF4655BB0D9}" destId="{C68C4EFC-6C9D-D04F-8DEE-F9AEC8135338}" srcOrd="5" destOrd="0" presId="urn:microsoft.com/office/officeart/2005/8/layout/hierarchy3"/>
    <dgm:cxn modelId="{35F27F42-C054-B347-B7CE-488641796536}" type="presParOf" srcId="{7C0596B8-280C-2B4D-B9DF-C6B70ECEA5B7}" destId="{53A4DC89-2B4F-EF42-AE42-51144F03DFAB}" srcOrd="2" destOrd="0" presId="urn:microsoft.com/office/officeart/2005/8/layout/hierarchy3"/>
    <dgm:cxn modelId="{FB00B4E4-4FD6-324F-BF04-360B4696CD8A}" type="presParOf" srcId="{53A4DC89-2B4F-EF42-AE42-51144F03DFAB}" destId="{6D78B582-E677-D449-A585-83CB2151BE13}" srcOrd="0" destOrd="0" presId="urn:microsoft.com/office/officeart/2005/8/layout/hierarchy3"/>
    <dgm:cxn modelId="{CFD40E1C-B468-0945-A507-FD3A70EC17B7}" type="presParOf" srcId="{6D78B582-E677-D449-A585-83CB2151BE13}" destId="{E5B50FF8-6C32-F746-8857-781FA455CFD1}" srcOrd="0" destOrd="0" presId="urn:microsoft.com/office/officeart/2005/8/layout/hierarchy3"/>
    <dgm:cxn modelId="{71D3DCBA-5F09-7149-B12C-D2D1BCDDFCC7}" type="presParOf" srcId="{6D78B582-E677-D449-A585-83CB2151BE13}" destId="{9BBE49EE-D47D-754D-A719-63370FE32983}" srcOrd="1" destOrd="0" presId="urn:microsoft.com/office/officeart/2005/8/layout/hierarchy3"/>
    <dgm:cxn modelId="{8B4FA51A-B5EF-AE4B-B5FA-F995B921C5D0}" type="presParOf" srcId="{53A4DC89-2B4F-EF42-AE42-51144F03DFAB}" destId="{0B5DFEF9-B264-8241-AAD4-ED99C48E86CC}" srcOrd="1" destOrd="0" presId="urn:microsoft.com/office/officeart/2005/8/layout/hierarchy3"/>
    <dgm:cxn modelId="{95FDAFF9-1CE9-6345-9601-A76DECAB95E8}" type="presParOf" srcId="{0B5DFEF9-B264-8241-AAD4-ED99C48E86CC}" destId="{7DA7E6FA-5C4C-B547-B1B8-C990BC745F61}" srcOrd="0" destOrd="0" presId="urn:microsoft.com/office/officeart/2005/8/layout/hierarchy3"/>
    <dgm:cxn modelId="{C733375C-3C58-904F-B94B-3F5DE4421E54}" type="presParOf" srcId="{0B5DFEF9-B264-8241-AAD4-ED99C48E86CC}" destId="{1F871629-604A-9742-A219-E60499DABAF8}" srcOrd="1" destOrd="0" presId="urn:microsoft.com/office/officeart/2005/8/layout/hierarchy3"/>
    <dgm:cxn modelId="{923D5C3D-DFA2-8345-B3DB-850E2F7B33ED}" type="presParOf" srcId="{0B5DFEF9-B264-8241-AAD4-ED99C48E86CC}" destId="{C751B861-042F-B34A-AE0F-42B7DCD3A2C3}" srcOrd="2" destOrd="0" presId="urn:microsoft.com/office/officeart/2005/8/layout/hierarchy3"/>
    <dgm:cxn modelId="{630D4946-E782-A844-9A81-77CB90D43B4F}" type="presParOf" srcId="{0B5DFEF9-B264-8241-AAD4-ED99C48E86CC}" destId="{C077A867-15B6-F84C-AEC4-9360452FA355}" srcOrd="3" destOrd="0" presId="urn:microsoft.com/office/officeart/2005/8/layout/hierarchy3"/>
    <dgm:cxn modelId="{0C7481D2-A8D5-604C-AC0B-49990E9C0187}" type="presParOf" srcId="{0B5DFEF9-B264-8241-AAD4-ED99C48E86CC}" destId="{8662902C-4BDA-384B-8946-F4089D75BF10}" srcOrd="4" destOrd="0" presId="urn:microsoft.com/office/officeart/2005/8/layout/hierarchy3"/>
    <dgm:cxn modelId="{F64A7482-0D4E-6144-AB14-BC8B24595200}" type="presParOf" srcId="{0B5DFEF9-B264-8241-AAD4-ED99C48E86CC}" destId="{A8F6EB0F-633B-0D47-8CFE-601EBA4D2756}" srcOrd="5" destOrd="0" presId="urn:microsoft.com/office/officeart/2005/8/layout/hierarchy3"/>
    <dgm:cxn modelId="{AD289326-60FE-234C-8D70-D3874585B1C6}" type="presParOf" srcId="{7C0596B8-280C-2B4D-B9DF-C6B70ECEA5B7}" destId="{20F304ED-6F5B-A844-B4BE-3EFE75D62FAE}" srcOrd="3" destOrd="0" presId="urn:microsoft.com/office/officeart/2005/8/layout/hierarchy3"/>
    <dgm:cxn modelId="{41E881F2-6345-8A48-9D05-B46713371E22}" type="presParOf" srcId="{20F304ED-6F5B-A844-B4BE-3EFE75D62FAE}" destId="{562EA997-D43C-B141-91C2-5B783B42B682}" srcOrd="0" destOrd="0" presId="urn:microsoft.com/office/officeart/2005/8/layout/hierarchy3"/>
    <dgm:cxn modelId="{A25D19CD-956B-5642-8CD5-371105C3614E}" type="presParOf" srcId="{562EA997-D43C-B141-91C2-5B783B42B682}" destId="{F588C85B-8A90-8843-A044-EAC0C689E576}" srcOrd="0" destOrd="0" presId="urn:microsoft.com/office/officeart/2005/8/layout/hierarchy3"/>
    <dgm:cxn modelId="{3EA951AB-F33D-424B-A9DC-5906A09DCC15}" type="presParOf" srcId="{562EA997-D43C-B141-91C2-5B783B42B682}" destId="{99B97421-780E-1C45-A4F7-A337DB525B84}" srcOrd="1" destOrd="0" presId="urn:microsoft.com/office/officeart/2005/8/layout/hierarchy3"/>
    <dgm:cxn modelId="{B42DEF04-BDCB-5748-9BDA-41ECA3D98D91}" type="presParOf" srcId="{20F304ED-6F5B-A844-B4BE-3EFE75D62FAE}" destId="{BBB033C6-E0D5-FB4E-B5E9-832B186E6E45}" srcOrd="1" destOrd="0" presId="urn:microsoft.com/office/officeart/2005/8/layout/hierarchy3"/>
    <dgm:cxn modelId="{A885959B-6C6C-7F47-9C55-3553F8022337}" type="presParOf" srcId="{BBB033C6-E0D5-FB4E-B5E9-832B186E6E45}" destId="{15F087A5-75EE-6B4B-9DE8-B10CABD4DF3C}" srcOrd="0" destOrd="0" presId="urn:microsoft.com/office/officeart/2005/8/layout/hierarchy3"/>
    <dgm:cxn modelId="{BAEF814B-C1CA-EC4E-91E2-D0F002D315FF}" type="presParOf" srcId="{BBB033C6-E0D5-FB4E-B5E9-832B186E6E45}" destId="{75138D2D-8A4E-954C-9381-AE3E7666CF6B}" srcOrd="1" destOrd="0" presId="urn:microsoft.com/office/officeart/2005/8/layout/hierarchy3"/>
    <dgm:cxn modelId="{5268B521-1787-FA4D-BD3B-ECC6BBE41733}" type="presParOf" srcId="{BBB033C6-E0D5-FB4E-B5E9-832B186E6E45}" destId="{3217BF1E-924D-BE45-B20A-C5EEE1A39AB4}" srcOrd="2" destOrd="0" presId="urn:microsoft.com/office/officeart/2005/8/layout/hierarchy3"/>
    <dgm:cxn modelId="{4EF76F57-6107-2446-8E1C-93BF94EEF405}" type="presParOf" srcId="{BBB033C6-E0D5-FB4E-B5E9-832B186E6E45}" destId="{9AE8620B-5B91-2241-A109-1AE91818AE3C}" srcOrd="3" destOrd="0" presId="urn:microsoft.com/office/officeart/2005/8/layout/hierarchy3"/>
    <dgm:cxn modelId="{B38B2088-BE7D-E049-8704-FE84CB6CEE6D}" type="presParOf" srcId="{7C0596B8-280C-2B4D-B9DF-C6B70ECEA5B7}" destId="{945ECD7B-AC3B-2F40-9AD7-FC96FD81FE49}" srcOrd="4" destOrd="0" presId="urn:microsoft.com/office/officeart/2005/8/layout/hierarchy3"/>
    <dgm:cxn modelId="{8FFBD2E7-3C3E-DB44-9D33-D0741647D3C7}" type="presParOf" srcId="{945ECD7B-AC3B-2F40-9AD7-FC96FD81FE49}" destId="{CBCF248E-C8A8-9544-A732-FB2F5E22BB43}" srcOrd="0" destOrd="0" presId="urn:microsoft.com/office/officeart/2005/8/layout/hierarchy3"/>
    <dgm:cxn modelId="{6324AD51-8558-9842-BA1B-DE744A616892}" type="presParOf" srcId="{CBCF248E-C8A8-9544-A732-FB2F5E22BB43}" destId="{D92F96BE-B325-1643-8D98-6022961CE564}" srcOrd="0" destOrd="0" presId="urn:microsoft.com/office/officeart/2005/8/layout/hierarchy3"/>
    <dgm:cxn modelId="{7258FE76-4FB6-734E-AE82-CACB8B3FA421}" type="presParOf" srcId="{CBCF248E-C8A8-9544-A732-FB2F5E22BB43}" destId="{E25CB80F-C638-5C41-AEA7-3CFE729DC02B}" srcOrd="1" destOrd="0" presId="urn:microsoft.com/office/officeart/2005/8/layout/hierarchy3"/>
    <dgm:cxn modelId="{D8B3A578-55C7-9545-A74F-1F93F91A0970}" type="presParOf" srcId="{945ECD7B-AC3B-2F40-9AD7-FC96FD81FE49}" destId="{03093C76-A5A9-834A-AF1E-DB926CA983C4}" srcOrd="1" destOrd="0" presId="urn:microsoft.com/office/officeart/2005/8/layout/hierarchy3"/>
    <dgm:cxn modelId="{70610748-AE3F-694F-9295-C6C18B8CC3BE}" type="presParOf" srcId="{03093C76-A5A9-834A-AF1E-DB926CA983C4}" destId="{13AA1B99-80B0-0B4E-B749-2B0FC135399F}" srcOrd="0" destOrd="0" presId="urn:microsoft.com/office/officeart/2005/8/layout/hierarchy3"/>
    <dgm:cxn modelId="{4CD4138A-28AA-1F4D-B3C4-70650CEEFD19}" type="presParOf" srcId="{03093C76-A5A9-834A-AF1E-DB926CA983C4}" destId="{647DB844-81DF-FD46-8586-A0399FF4FBEE}" srcOrd="1" destOrd="0" presId="urn:microsoft.com/office/officeart/2005/8/layout/hierarchy3"/>
    <dgm:cxn modelId="{522BEC96-B487-FC49-9259-EE29C6EA3288}" type="presParOf" srcId="{03093C76-A5A9-834A-AF1E-DB926CA983C4}" destId="{DC344378-6E27-294E-A534-5F9457580F08}" srcOrd="2" destOrd="0" presId="urn:microsoft.com/office/officeart/2005/8/layout/hierarchy3"/>
    <dgm:cxn modelId="{951279C0-4598-504F-8797-AAC3C6AB3285}" type="presParOf" srcId="{03093C76-A5A9-834A-AF1E-DB926CA983C4}" destId="{44C5B1B5-A254-A245-BAA6-23F1D6F6F093}" srcOrd="3" destOrd="0" presId="urn:microsoft.com/office/officeart/2005/8/layout/hierarchy3"/>
    <dgm:cxn modelId="{48315C14-FAC3-E840-8904-C677E7DB46F4}" type="presParOf" srcId="{03093C76-A5A9-834A-AF1E-DB926CA983C4}" destId="{1A6BF1B7-D01E-9E43-A0B6-35FD8C7D749E}" srcOrd="4" destOrd="0" presId="urn:microsoft.com/office/officeart/2005/8/layout/hierarchy3"/>
    <dgm:cxn modelId="{3487FF26-0D2D-C341-B2E8-9B4904AF71EE}" type="presParOf" srcId="{03093C76-A5A9-834A-AF1E-DB926CA983C4}" destId="{DA7C3F4A-91DF-4E4A-AA85-164EB018B24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3BACED-AC59-B24C-9A92-E9ED81125E37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5C2AC-B419-3D43-927F-028FA833FDC3}">
      <dgm:prSet phldrT="[Text]"/>
      <dgm:spPr/>
      <dgm:t>
        <a:bodyPr/>
        <a:lstStyle/>
        <a:p>
          <a:r>
            <a:rPr lang="en-GB" dirty="0"/>
            <a:t>Data preprocessing</a:t>
          </a:r>
        </a:p>
      </dgm:t>
    </dgm:pt>
    <dgm:pt modelId="{65BC2608-342C-7E4B-92F7-5EB86F760E96}" type="parTrans" cxnId="{DE330EF3-6D38-A844-9034-CEB79BBF0D53}">
      <dgm:prSet/>
      <dgm:spPr/>
      <dgm:t>
        <a:bodyPr/>
        <a:lstStyle/>
        <a:p>
          <a:endParaRPr lang="en-GB"/>
        </a:p>
      </dgm:t>
    </dgm:pt>
    <dgm:pt modelId="{61FD8BFF-138F-5C4D-BA94-BB2DBA5596E4}" type="sibTrans" cxnId="{DE330EF3-6D38-A844-9034-CEB79BBF0D53}">
      <dgm:prSet/>
      <dgm:spPr/>
      <dgm:t>
        <a:bodyPr/>
        <a:lstStyle/>
        <a:p>
          <a:endParaRPr lang="en-GB"/>
        </a:p>
      </dgm:t>
    </dgm:pt>
    <dgm:pt modelId="{66C51A3E-3DBF-1E47-93E8-23BF6CF497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Non-overlapping tiles (224 x 224)</a:t>
          </a:r>
        </a:p>
      </dgm:t>
    </dgm:pt>
    <dgm:pt modelId="{4865FCA3-1B8F-DF43-882F-BEE8927A97AF}" type="parTrans" cxnId="{46AFA0ED-27D4-2F49-9F06-A9ED8E912D67}">
      <dgm:prSet/>
      <dgm:spPr/>
      <dgm:t>
        <a:bodyPr/>
        <a:lstStyle/>
        <a:p>
          <a:endParaRPr lang="en-GB"/>
        </a:p>
      </dgm:t>
    </dgm:pt>
    <dgm:pt modelId="{12C9B361-25F6-2249-ACC1-A9369A8DDBDA}" type="sibTrans" cxnId="{46AFA0ED-27D4-2F49-9F06-A9ED8E912D67}">
      <dgm:prSet/>
      <dgm:spPr/>
      <dgm:t>
        <a:bodyPr/>
        <a:lstStyle/>
        <a:p>
          <a:endParaRPr lang="en-GB"/>
        </a:p>
      </dgm:t>
    </dgm:pt>
    <dgm:pt modelId="{9C7FC64E-57DE-ED48-8692-F78C529A971B}">
      <dgm:prSet phldrT="[Text]"/>
      <dgm:spPr/>
      <dgm:t>
        <a:bodyPr/>
        <a:lstStyle/>
        <a:p>
          <a:r>
            <a:rPr lang="en-GB" dirty="0"/>
            <a:t>Random </a:t>
          </a:r>
          <a:r>
            <a:rPr lang="en-GB" dirty="0" err="1"/>
            <a:t>GeoSampler</a:t>
          </a:r>
          <a:endParaRPr lang="en-GB" dirty="0"/>
        </a:p>
      </dgm:t>
    </dgm:pt>
    <dgm:pt modelId="{51FECCB9-A796-3E45-BB6F-7D9DCD0883E9}" type="parTrans" cxnId="{16A52013-13FE-7B47-BC1F-EC185CB2A83F}">
      <dgm:prSet/>
      <dgm:spPr/>
      <dgm:t>
        <a:bodyPr/>
        <a:lstStyle/>
        <a:p>
          <a:endParaRPr lang="en-GB"/>
        </a:p>
      </dgm:t>
    </dgm:pt>
    <dgm:pt modelId="{A2A4C148-C650-FD41-8C0B-172B52B1A787}" type="sibTrans" cxnId="{16A52013-13FE-7B47-BC1F-EC185CB2A83F}">
      <dgm:prSet/>
      <dgm:spPr/>
      <dgm:t>
        <a:bodyPr/>
        <a:lstStyle/>
        <a:p>
          <a:endParaRPr lang="en-GB"/>
        </a:p>
      </dgm:t>
    </dgm:pt>
    <dgm:pt modelId="{92C7F0C5-17BE-E248-ADB9-E40E1AF9402E}">
      <dgm:prSet phldrT="[Text]"/>
      <dgm:spPr/>
      <dgm:t>
        <a:bodyPr/>
        <a:lstStyle/>
        <a:p>
          <a:r>
            <a:rPr lang="en-GB" dirty="0"/>
            <a:t>Backbone</a:t>
          </a:r>
        </a:p>
      </dgm:t>
    </dgm:pt>
    <dgm:pt modelId="{9C93F4DE-91AC-5549-9255-B7BDD6A49084}" type="parTrans" cxnId="{9F375F51-2181-6648-9230-E32A9772054A}">
      <dgm:prSet/>
      <dgm:spPr/>
      <dgm:t>
        <a:bodyPr/>
        <a:lstStyle/>
        <a:p>
          <a:endParaRPr lang="en-GB"/>
        </a:p>
      </dgm:t>
    </dgm:pt>
    <dgm:pt modelId="{416BD5F9-7CC7-0045-B62A-F3EDF40D7959}" type="sibTrans" cxnId="{9F375F51-2181-6648-9230-E32A9772054A}">
      <dgm:prSet/>
      <dgm:spPr/>
      <dgm:t>
        <a:bodyPr/>
        <a:lstStyle/>
        <a:p>
          <a:endParaRPr lang="en-GB"/>
        </a:p>
      </dgm:t>
    </dgm:pt>
    <dgm:pt modelId="{7E908CD5-5DD2-1648-A521-6F61A7A57A57}">
      <dgm:prSet phldrT="[Text]"/>
      <dgm:spPr>
        <a:noFill/>
      </dgm:spPr>
      <dgm:t>
        <a:bodyPr/>
        <a:lstStyle/>
        <a:p>
          <a:r>
            <a:rPr lang="en-GB" dirty="0" err="1"/>
            <a:t>Satlas</a:t>
          </a:r>
          <a:endParaRPr lang="en-GB" dirty="0"/>
        </a:p>
      </dgm:t>
    </dgm:pt>
    <dgm:pt modelId="{AE625BF1-046D-A24D-8A36-2D7B9E8FD561}" type="parTrans" cxnId="{96218A07-E4EB-F449-BEB5-5C5A7BCD237D}">
      <dgm:prSet/>
      <dgm:spPr/>
      <dgm:t>
        <a:bodyPr/>
        <a:lstStyle/>
        <a:p>
          <a:endParaRPr lang="en-GB"/>
        </a:p>
      </dgm:t>
    </dgm:pt>
    <dgm:pt modelId="{9359578E-08BE-9342-AB18-8C0CE78B70B1}" type="sibTrans" cxnId="{96218A07-E4EB-F449-BEB5-5C5A7BCD237D}">
      <dgm:prSet/>
      <dgm:spPr/>
      <dgm:t>
        <a:bodyPr/>
        <a:lstStyle/>
        <a:p>
          <a:endParaRPr lang="en-GB"/>
        </a:p>
      </dgm:t>
    </dgm:pt>
    <dgm:pt modelId="{5AB0F4E3-7F65-494C-A13B-C6C8A48A0551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Clay</a:t>
          </a:r>
        </a:p>
      </dgm:t>
    </dgm:pt>
    <dgm:pt modelId="{A1DA4225-4732-424E-9C0F-1BB274E7AE62}" type="parTrans" cxnId="{0CBAAE88-AFE2-2B49-BA2F-325F65980A2B}">
      <dgm:prSet/>
      <dgm:spPr/>
      <dgm:t>
        <a:bodyPr/>
        <a:lstStyle/>
        <a:p>
          <a:endParaRPr lang="en-GB"/>
        </a:p>
      </dgm:t>
    </dgm:pt>
    <dgm:pt modelId="{5AB35F5E-EA5C-F747-970C-9A6A7BAC733E}" type="sibTrans" cxnId="{0CBAAE88-AFE2-2B49-BA2F-325F65980A2B}">
      <dgm:prSet/>
      <dgm:spPr/>
      <dgm:t>
        <a:bodyPr/>
        <a:lstStyle/>
        <a:p>
          <a:endParaRPr lang="en-GB"/>
        </a:p>
      </dgm:t>
    </dgm:pt>
    <dgm:pt modelId="{A611AC1C-6000-6E45-BC61-56C5A2CA67C7}">
      <dgm:prSet/>
      <dgm:spPr/>
      <dgm:t>
        <a:bodyPr/>
        <a:lstStyle/>
        <a:p>
          <a:r>
            <a:rPr lang="en-GB" dirty="0"/>
            <a:t>Prithvi</a:t>
          </a:r>
        </a:p>
      </dgm:t>
    </dgm:pt>
    <dgm:pt modelId="{7422DE3E-354B-4E4D-99F6-3FC7665C690D}" type="parTrans" cxnId="{D9F96EA4-C81D-D844-910B-F04A94484480}">
      <dgm:prSet/>
      <dgm:spPr/>
      <dgm:t>
        <a:bodyPr/>
        <a:lstStyle/>
        <a:p>
          <a:endParaRPr lang="en-GB"/>
        </a:p>
      </dgm:t>
    </dgm:pt>
    <dgm:pt modelId="{D10354F2-A245-AB41-83C8-18B2DEE666BB}" type="sibTrans" cxnId="{D9F96EA4-C81D-D844-910B-F04A94484480}">
      <dgm:prSet/>
      <dgm:spPr/>
      <dgm:t>
        <a:bodyPr/>
        <a:lstStyle/>
        <a:p>
          <a:endParaRPr lang="en-GB"/>
        </a:p>
      </dgm:t>
    </dgm:pt>
    <dgm:pt modelId="{65FFD4B5-97F1-E94E-9837-B4511DE3AEB6}">
      <dgm:prSet/>
      <dgm:spPr/>
      <dgm:t>
        <a:bodyPr/>
        <a:lstStyle/>
        <a:p>
          <a:r>
            <a:rPr lang="en-GB" dirty="0"/>
            <a:t>Segmentation head</a:t>
          </a:r>
        </a:p>
      </dgm:t>
    </dgm:pt>
    <dgm:pt modelId="{4AB1CA91-AF7B-CE49-ABF7-AB8EEDFBD8BC}" type="parTrans" cxnId="{0209E6A2-88BE-9B47-A94F-DE69D24D96BE}">
      <dgm:prSet/>
      <dgm:spPr/>
      <dgm:t>
        <a:bodyPr/>
        <a:lstStyle/>
        <a:p>
          <a:endParaRPr lang="en-GB"/>
        </a:p>
      </dgm:t>
    </dgm:pt>
    <dgm:pt modelId="{D27AF4D2-1109-6B44-ACD1-D3E57A9C81BD}" type="sibTrans" cxnId="{0209E6A2-88BE-9B47-A94F-DE69D24D96BE}">
      <dgm:prSet/>
      <dgm:spPr/>
      <dgm:t>
        <a:bodyPr/>
        <a:lstStyle/>
        <a:p>
          <a:endParaRPr lang="en-GB"/>
        </a:p>
      </dgm:t>
    </dgm:pt>
    <dgm:pt modelId="{B7FD5D1D-0F91-FD46-A440-C2276F2D3BB6}">
      <dgm:prSet/>
      <dgm:spPr>
        <a:noFill/>
      </dgm:spPr>
      <dgm:t>
        <a:bodyPr/>
        <a:lstStyle/>
        <a:p>
          <a:r>
            <a:rPr lang="en-GB" dirty="0"/>
            <a:t>[Conv3x3 + </a:t>
          </a:r>
          <a:r>
            <a:rPr lang="en-GB" dirty="0" err="1"/>
            <a:t>relu</a:t>
          </a:r>
          <a:r>
            <a:rPr lang="en-GB" dirty="0"/>
            <a:t>] </a:t>
          </a:r>
          <a:r>
            <a:rPr lang="en-GB" dirty="0">
              <a:sym typeface="Wingdings" pitchFamily="2" charset="2"/>
            </a:rPr>
            <a:t> Conv3x3</a:t>
          </a:r>
          <a:endParaRPr lang="en-GB" dirty="0"/>
        </a:p>
      </dgm:t>
    </dgm:pt>
    <dgm:pt modelId="{85922AA1-02BF-3E47-81C3-682DA7752F8C}" type="parTrans" cxnId="{0088EB24-E94F-E242-8D41-EBAA9E540333}">
      <dgm:prSet/>
      <dgm:spPr/>
      <dgm:t>
        <a:bodyPr/>
        <a:lstStyle/>
        <a:p>
          <a:endParaRPr lang="en-GB"/>
        </a:p>
      </dgm:t>
    </dgm:pt>
    <dgm:pt modelId="{808C2AAD-2A57-834F-BB10-E6EFE36F8E47}" type="sibTrans" cxnId="{0088EB24-E94F-E242-8D41-EBAA9E540333}">
      <dgm:prSet/>
      <dgm:spPr/>
      <dgm:t>
        <a:bodyPr/>
        <a:lstStyle/>
        <a:p>
          <a:endParaRPr lang="en-GB"/>
        </a:p>
      </dgm:t>
    </dgm:pt>
    <dgm:pt modelId="{30021920-E5DC-3740-9036-4DA0D35A6FDE}">
      <dgm:prSet/>
      <dgm:spPr/>
      <dgm:t>
        <a:bodyPr/>
        <a:lstStyle/>
        <a:p>
          <a:r>
            <a:rPr lang="en-GB" dirty="0"/>
            <a:t>Loss</a:t>
          </a:r>
        </a:p>
      </dgm:t>
    </dgm:pt>
    <dgm:pt modelId="{EBD2A8AA-1409-F14E-B344-4C09A03D05DF}" type="parTrans" cxnId="{D514A789-1F53-6547-AB63-EFE81B906E22}">
      <dgm:prSet/>
      <dgm:spPr/>
      <dgm:t>
        <a:bodyPr/>
        <a:lstStyle/>
        <a:p>
          <a:endParaRPr lang="en-GB"/>
        </a:p>
      </dgm:t>
    </dgm:pt>
    <dgm:pt modelId="{206ED123-D17A-1D4F-B745-9192108FB7A7}" type="sibTrans" cxnId="{D514A789-1F53-6547-AB63-EFE81B906E22}">
      <dgm:prSet/>
      <dgm:spPr/>
      <dgm:t>
        <a:bodyPr/>
        <a:lstStyle/>
        <a:p>
          <a:endParaRPr lang="en-GB"/>
        </a:p>
      </dgm:t>
    </dgm:pt>
    <dgm:pt modelId="{7B978B21-620F-2A41-BAAE-AC37C48A2A67}">
      <dgm:prSet/>
      <dgm:spPr>
        <a:noFill/>
      </dgm:spPr>
      <dgm:t>
        <a:bodyPr/>
        <a:lstStyle/>
        <a:p>
          <a:r>
            <a:rPr lang="en-GB" dirty="0"/>
            <a:t>Cross-entropy</a:t>
          </a:r>
        </a:p>
      </dgm:t>
    </dgm:pt>
    <dgm:pt modelId="{8CCBAE23-6833-3C45-B864-0145F854FC41}" type="parTrans" cxnId="{CA41DE0F-F986-A94B-AF57-9A947D545E6E}">
      <dgm:prSet/>
      <dgm:spPr/>
      <dgm:t>
        <a:bodyPr/>
        <a:lstStyle/>
        <a:p>
          <a:endParaRPr lang="en-GB"/>
        </a:p>
      </dgm:t>
    </dgm:pt>
    <dgm:pt modelId="{8A96F2FE-BEDB-174B-B199-5BD4D64C47B7}" type="sibTrans" cxnId="{CA41DE0F-F986-A94B-AF57-9A947D545E6E}">
      <dgm:prSet/>
      <dgm:spPr/>
      <dgm:t>
        <a:bodyPr/>
        <a:lstStyle/>
        <a:p>
          <a:endParaRPr lang="en-GB"/>
        </a:p>
      </dgm:t>
    </dgm:pt>
    <dgm:pt modelId="{6282612E-1EB7-8545-9847-39EEDBCD0AE9}">
      <dgm:prSet/>
      <dgm:spPr/>
      <dgm:t>
        <a:bodyPr/>
        <a:lstStyle/>
        <a:p>
          <a:r>
            <a:rPr lang="en-GB" dirty="0"/>
            <a:t>Validation metric</a:t>
          </a:r>
        </a:p>
      </dgm:t>
    </dgm:pt>
    <dgm:pt modelId="{E99D205F-0A41-DE45-B615-CBB80E219741}" type="parTrans" cxnId="{ED6D58F4-72DC-6F44-B77A-D29A6C2AB46C}">
      <dgm:prSet/>
      <dgm:spPr/>
      <dgm:t>
        <a:bodyPr/>
        <a:lstStyle/>
        <a:p>
          <a:endParaRPr lang="en-GB"/>
        </a:p>
      </dgm:t>
    </dgm:pt>
    <dgm:pt modelId="{CB44713A-A372-754E-805B-F2AEF157B31B}" type="sibTrans" cxnId="{ED6D58F4-72DC-6F44-B77A-D29A6C2AB46C}">
      <dgm:prSet/>
      <dgm:spPr/>
      <dgm:t>
        <a:bodyPr/>
        <a:lstStyle/>
        <a:p>
          <a:endParaRPr lang="en-GB"/>
        </a:p>
      </dgm:t>
    </dgm:pt>
    <dgm:pt modelId="{E2EAF205-E48E-FA4A-BE23-7BF6C52AA4F9}">
      <dgm:prSet/>
      <dgm:spPr>
        <a:noFill/>
      </dgm:spPr>
      <dgm:t>
        <a:bodyPr/>
        <a:lstStyle/>
        <a:p>
          <a:r>
            <a:rPr lang="en-GB" dirty="0"/>
            <a:t>Accuracy (weighted)</a:t>
          </a:r>
        </a:p>
      </dgm:t>
    </dgm:pt>
    <dgm:pt modelId="{1E2B92E3-D97C-A442-B8BF-C372C1FCAF24}" type="parTrans" cxnId="{C68DCE48-3B92-AA4C-94B8-B7860D4D8420}">
      <dgm:prSet/>
      <dgm:spPr/>
      <dgm:t>
        <a:bodyPr/>
        <a:lstStyle/>
        <a:p>
          <a:endParaRPr lang="en-GB"/>
        </a:p>
      </dgm:t>
    </dgm:pt>
    <dgm:pt modelId="{5D9DF1D8-1ED7-C940-8E80-E3DF951CBB18}" type="sibTrans" cxnId="{C68DCE48-3B92-AA4C-94B8-B7860D4D8420}">
      <dgm:prSet/>
      <dgm:spPr/>
      <dgm:t>
        <a:bodyPr/>
        <a:lstStyle/>
        <a:p>
          <a:endParaRPr lang="en-GB"/>
        </a:p>
      </dgm:t>
    </dgm:pt>
    <dgm:pt modelId="{74C712DD-24DF-2E45-96EC-07288DFFFC24}">
      <dgm:prSet/>
      <dgm:spPr/>
      <dgm:t>
        <a:bodyPr/>
        <a:lstStyle/>
        <a:p>
          <a:r>
            <a:rPr lang="en-GB" dirty="0" err="1"/>
            <a:t>IoU</a:t>
          </a:r>
          <a:r>
            <a:rPr lang="en-GB" dirty="0"/>
            <a:t> (weighted)</a:t>
          </a:r>
        </a:p>
      </dgm:t>
    </dgm:pt>
    <dgm:pt modelId="{DFBF2D81-4256-B042-B7F5-88BC47EB024F}" type="parTrans" cxnId="{11144B33-05C7-734A-A5A6-3EF468615081}">
      <dgm:prSet/>
      <dgm:spPr/>
      <dgm:t>
        <a:bodyPr/>
        <a:lstStyle/>
        <a:p>
          <a:endParaRPr lang="en-GB"/>
        </a:p>
      </dgm:t>
    </dgm:pt>
    <dgm:pt modelId="{6DF96FF8-A399-0649-B3D1-B1EA75599B9E}" type="sibTrans" cxnId="{11144B33-05C7-734A-A5A6-3EF468615081}">
      <dgm:prSet/>
      <dgm:spPr/>
      <dgm:t>
        <a:bodyPr/>
        <a:lstStyle/>
        <a:p>
          <a:endParaRPr lang="en-GB"/>
        </a:p>
      </dgm:t>
    </dgm:pt>
    <dgm:pt modelId="{6F36FBD4-4B92-7E43-9F2E-5E4BC781B09D}">
      <dgm:prSet/>
      <dgm:spPr/>
      <dgm:t>
        <a:bodyPr/>
        <a:lstStyle/>
        <a:p>
          <a:r>
            <a:rPr lang="en-GB" dirty="0"/>
            <a:t>F1 (weighted)</a:t>
          </a:r>
        </a:p>
      </dgm:t>
    </dgm:pt>
    <dgm:pt modelId="{2B9AECBE-0430-B143-8220-8AE17C65A563}" type="parTrans" cxnId="{988878B0-118B-3748-B407-D638FEE02E7C}">
      <dgm:prSet/>
      <dgm:spPr/>
      <dgm:t>
        <a:bodyPr/>
        <a:lstStyle/>
        <a:p>
          <a:endParaRPr lang="en-GB"/>
        </a:p>
      </dgm:t>
    </dgm:pt>
    <dgm:pt modelId="{057B9BB5-E46D-6141-BCBE-F065AD4E2335}" type="sibTrans" cxnId="{988878B0-118B-3748-B407-D638FEE02E7C}">
      <dgm:prSet/>
      <dgm:spPr/>
      <dgm:t>
        <a:bodyPr/>
        <a:lstStyle/>
        <a:p>
          <a:endParaRPr lang="en-GB"/>
        </a:p>
      </dgm:t>
    </dgm:pt>
    <dgm:pt modelId="{BBEEA47F-32D8-CE4D-93BA-489D864D3426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>
              <a:sym typeface="Wingdings" pitchFamily="2" charset="2"/>
            </a:rPr>
            <a:t>Conv1x1  Conv1x1</a:t>
          </a:r>
          <a:endParaRPr lang="en-GB" dirty="0"/>
        </a:p>
      </dgm:t>
    </dgm:pt>
    <dgm:pt modelId="{2C3E7894-7189-AD4C-8885-DF4F8FD0C23F}" type="parTrans" cxnId="{A1440B76-E9D0-4D43-8B4C-DB07E20BC4E9}">
      <dgm:prSet/>
      <dgm:spPr/>
      <dgm:t>
        <a:bodyPr/>
        <a:lstStyle/>
        <a:p>
          <a:endParaRPr lang="en-GB"/>
        </a:p>
      </dgm:t>
    </dgm:pt>
    <dgm:pt modelId="{FBEAB24A-C98E-DC4C-8326-98F2D3B0AF1E}" type="sibTrans" cxnId="{A1440B76-E9D0-4D43-8B4C-DB07E20BC4E9}">
      <dgm:prSet/>
      <dgm:spPr/>
      <dgm:t>
        <a:bodyPr/>
        <a:lstStyle/>
        <a:p>
          <a:endParaRPr lang="en-GB"/>
        </a:p>
      </dgm:t>
    </dgm:pt>
    <dgm:pt modelId="{105F87E9-6081-8D4C-96F6-491555F4D152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Focal</a:t>
          </a:r>
        </a:p>
      </dgm:t>
    </dgm:pt>
    <dgm:pt modelId="{E65F4E4E-42D2-FD4C-B9D4-2F72CD632C7E}" type="parTrans" cxnId="{0D240F37-3963-0B47-B4D3-6F627A042E5A}">
      <dgm:prSet/>
      <dgm:spPr/>
      <dgm:t>
        <a:bodyPr/>
        <a:lstStyle/>
        <a:p>
          <a:endParaRPr lang="en-GB"/>
        </a:p>
      </dgm:t>
    </dgm:pt>
    <dgm:pt modelId="{860C2FBA-856E-934F-A935-75A7A8080B0F}" type="sibTrans" cxnId="{0D240F37-3963-0B47-B4D3-6F627A042E5A}">
      <dgm:prSet/>
      <dgm:spPr/>
      <dgm:t>
        <a:bodyPr/>
        <a:lstStyle/>
        <a:p>
          <a:endParaRPr lang="en-GB"/>
        </a:p>
      </dgm:t>
    </dgm:pt>
    <dgm:pt modelId="{403BBA20-F030-2947-B727-78CB8C7CDC1D}">
      <dgm:prSet/>
      <dgm:spPr/>
      <dgm:t>
        <a:bodyPr/>
        <a:lstStyle/>
        <a:p>
          <a:r>
            <a:rPr lang="en-GB" dirty="0"/>
            <a:t>[Conv3x3 + </a:t>
          </a:r>
          <a:r>
            <a:rPr lang="en-GB" dirty="0" err="1"/>
            <a:t>relu</a:t>
          </a:r>
          <a:r>
            <a:rPr lang="en-GB" dirty="0"/>
            <a:t>] </a:t>
          </a:r>
          <a:r>
            <a:rPr lang="en-GB" dirty="0">
              <a:sym typeface="Wingdings" pitchFamily="2" charset="2"/>
            </a:rPr>
            <a:t> </a:t>
          </a:r>
          <a:r>
            <a:rPr lang="en-GB" dirty="0"/>
            <a:t>[Conv3x3 + </a:t>
          </a:r>
          <a:r>
            <a:rPr lang="en-GB" dirty="0" err="1"/>
            <a:t>relu</a:t>
          </a:r>
          <a:r>
            <a:rPr lang="en-GB" dirty="0"/>
            <a:t>] </a:t>
          </a:r>
          <a:r>
            <a:rPr lang="en-GB" dirty="0">
              <a:sym typeface="Wingdings" pitchFamily="2" charset="2"/>
            </a:rPr>
            <a:t> Conv1x1</a:t>
          </a:r>
          <a:endParaRPr lang="en-GB" dirty="0"/>
        </a:p>
      </dgm:t>
    </dgm:pt>
    <dgm:pt modelId="{2DA02F2F-8ABE-0946-B6C6-60D629ECDD1C}" type="parTrans" cxnId="{3EA23CAC-16A4-494C-88E7-D7752338D04C}">
      <dgm:prSet/>
      <dgm:spPr/>
      <dgm:t>
        <a:bodyPr/>
        <a:lstStyle/>
        <a:p>
          <a:endParaRPr lang="en-GB"/>
        </a:p>
      </dgm:t>
    </dgm:pt>
    <dgm:pt modelId="{26E6F850-3E94-7044-8C3B-6B9762D013E0}" type="sibTrans" cxnId="{3EA23CAC-16A4-494C-88E7-D7752338D04C}">
      <dgm:prSet/>
      <dgm:spPr/>
      <dgm:t>
        <a:bodyPr/>
        <a:lstStyle/>
        <a:p>
          <a:endParaRPr lang="en-GB"/>
        </a:p>
      </dgm:t>
    </dgm:pt>
    <dgm:pt modelId="{7C0596B8-280C-2B4D-B9DF-C6B70ECEA5B7}" type="pres">
      <dgm:prSet presAssocID="{503BACED-AC59-B24C-9A92-E9ED81125E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1A4CD6-7D40-A045-BBCB-CB73D163E1E4}" type="pres">
      <dgm:prSet presAssocID="{9085C2AC-B419-3D43-927F-028FA833FDC3}" presName="root" presStyleCnt="0"/>
      <dgm:spPr/>
    </dgm:pt>
    <dgm:pt modelId="{4F745C99-8296-B14F-B4F0-D3C42474368C}" type="pres">
      <dgm:prSet presAssocID="{9085C2AC-B419-3D43-927F-028FA833FDC3}" presName="rootComposite" presStyleCnt="0"/>
      <dgm:spPr/>
    </dgm:pt>
    <dgm:pt modelId="{7B9964C0-EBCC-1342-B4A1-C3BB7C92FD18}" type="pres">
      <dgm:prSet presAssocID="{9085C2AC-B419-3D43-927F-028FA833FDC3}" presName="rootText" presStyleLbl="node1" presStyleIdx="0" presStyleCnt="5"/>
      <dgm:spPr/>
    </dgm:pt>
    <dgm:pt modelId="{2958D106-7A74-1C4D-9C52-2940385CBBD6}" type="pres">
      <dgm:prSet presAssocID="{9085C2AC-B419-3D43-927F-028FA833FDC3}" presName="rootConnector" presStyleLbl="node1" presStyleIdx="0" presStyleCnt="5"/>
      <dgm:spPr/>
    </dgm:pt>
    <dgm:pt modelId="{EA3ACDCB-2219-E043-8017-789DDDBA1F49}" type="pres">
      <dgm:prSet presAssocID="{9085C2AC-B419-3D43-927F-028FA833FDC3}" presName="childShape" presStyleCnt="0"/>
      <dgm:spPr/>
    </dgm:pt>
    <dgm:pt modelId="{4B53F12F-EA60-4A4A-B224-AD296AD6C3A3}" type="pres">
      <dgm:prSet presAssocID="{4865FCA3-1B8F-DF43-882F-BEE8927A97AF}" presName="Name13" presStyleLbl="parChTrans1D2" presStyleIdx="0" presStyleCnt="13"/>
      <dgm:spPr/>
    </dgm:pt>
    <dgm:pt modelId="{E97578C2-CB78-9648-8999-53D16C9D8099}" type="pres">
      <dgm:prSet presAssocID="{66C51A3E-3DBF-1E47-93E8-23BF6CF497D7}" presName="childText" presStyleLbl="bgAcc1" presStyleIdx="0" presStyleCnt="13">
        <dgm:presLayoutVars>
          <dgm:bulletEnabled val="1"/>
        </dgm:presLayoutVars>
      </dgm:prSet>
      <dgm:spPr/>
    </dgm:pt>
    <dgm:pt modelId="{11CE3E6D-3779-004F-83A3-D12AA8BD119D}" type="pres">
      <dgm:prSet presAssocID="{51FECCB9-A796-3E45-BB6F-7D9DCD0883E9}" presName="Name13" presStyleLbl="parChTrans1D2" presStyleIdx="1" presStyleCnt="13"/>
      <dgm:spPr/>
    </dgm:pt>
    <dgm:pt modelId="{D7D2CF4F-A080-1741-9697-23E4F5ADD61A}" type="pres">
      <dgm:prSet presAssocID="{9C7FC64E-57DE-ED48-8692-F78C529A971B}" presName="childText" presStyleLbl="bgAcc1" presStyleIdx="1" presStyleCnt="13">
        <dgm:presLayoutVars>
          <dgm:bulletEnabled val="1"/>
        </dgm:presLayoutVars>
      </dgm:prSet>
      <dgm:spPr/>
    </dgm:pt>
    <dgm:pt modelId="{D5DA55F8-5A10-914E-BCDB-A8BFD3B7209C}" type="pres">
      <dgm:prSet presAssocID="{92C7F0C5-17BE-E248-ADB9-E40E1AF9402E}" presName="root" presStyleCnt="0"/>
      <dgm:spPr/>
    </dgm:pt>
    <dgm:pt modelId="{ED466786-3903-224C-BC3D-966E9E28EE71}" type="pres">
      <dgm:prSet presAssocID="{92C7F0C5-17BE-E248-ADB9-E40E1AF9402E}" presName="rootComposite" presStyleCnt="0"/>
      <dgm:spPr/>
    </dgm:pt>
    <dgm:pt modelId="{E0F84599-176C-E84E-BF70-3E8E83A1615C}" type="pres">
      <dgm:prSet presAssocID="{92C7F0C5-17BE-E248-ADB9-E40E1AF9402E}" presName="rootText" presStyleLbl="node1" presStyleIdx="1" presStyleCnt="5"/>
      <dgm:spPr/>
    </dgm:pt>
    <dgm:pt modelId="{1AFA1E77-9255-244E-87F5-E664A21E51B4}" type="pres">
      <dgm:prSet presAssocID="{92C7F0C5-17BE-E248-ADB9-E40E1AF9402E}" presName="rootConnector" presStyleLbl="node1" presStyleIdx="1" presStyleCnt="5"/>
      <dgm:spPr/>
    </dgm:pt>
    <dgm:pt modelId="{08B3B6F0-177E-F24A-B038-7AF4655BB0D9}" type="pres">
      <dgm:prSet presAssocID="{92C7F0C5-17BE-E248-ADB9-E40E1AF9402E}" presName="childShape" presStyleCnt="0"/>
      <dgm:spPr/>
    </dgm:pt>
    <dgm:pt modelId="{7A226BA1-5990-C04E-B869-33EE14EE4FF4}" type="pres">
      <dgm:prSet presAssocID="{AE625BF1-046D-A24D-8A36-2D7B9E8FD561}" presName="Name13" presStyleLbl="parChTrans1D2" presStyleIdx="2" presStyleCnt="13"/>
      <dgm:spPr/>
    </dgm:pt>
    <dgm:pt modelId="{DE99C495-E37A-874F-9309-7E62EC089137}" type="pres">
      <dgm:prSet presAssocID="{7E908CD5-5DD2-1648-A521-6F61A7A57A57}" presName="childText" presStyleLbl="bgAcc1" presStyleIdx="2" presStyleCnt="13">
        <dgm:presLayoutVars>
          <dgm:bulletEnabled val="1"/>
        </dgm:presLayoutVars>
      </dgm:prSet>
      <dgm:spPr/>
    </dgm:pt>
    <dgm:pt modelId="{C0C57513-C1E4-A04D-85DC-F6775A78F83F}" type="pres">
      <dgm:prSet presAssocID="{A1DA4225-4732-424E-9C0F-1BB274E7AE62}" presName="Name13" presStyleLbl="parChTrans1D2" presStyleIdx="3" presStyleCnt="13"/>
      <dgm:spPr/>
    </dgm:pt>
    <dgm:pt modelId="{02356F75-6577-7240-AFBC-5B2B683F278E}" type="pres">
      <dgm:prSet presAssocID="{5AB0F4E3-7F65-494C-A13B-C6C8A48A0551}" presName="childText" presStyleLbl="bgAcc1" presStyleIdx="3" presStyleCnt="13">
        <dgm:presLayoutVars>
          <dgm:bulletEnabled val="1"/>
        </dgm:presLayoutVars>
      </dgm:prSet>
      <dgm:spPr/>
    </dgm:pt>
    <dgm:pt modelId="{CFCF634C-545B-3541-A429-B9D28AE571FF}" type="pres">
      <dgm:prSet presAssocID="{7422DE3E-354B-4E4D-99F6-3FC7665C690D}" presName="Name13" presStyleLbl="parChTrans1D2" presStyleIdx="4" presStyleCnt="13"/>
      <dgm:spPr/>
    </dgm:pt>
    <dgm:pt modelId="{C68C4EFC-6C9D-D04F-8DEE-F9AEC8135338}" type="pres">
      <dgm:prSet presAssocID="{A611AC1C-6000-6E45-BC61-56C5A2CA67C7}" presName="childText" presStyleLbl="bgAcc1" presStyleIdx="4" presStyleCnt="13">
        <dgm:presLayoutVars>
          <dgm:bulletEnabled val="1"/>
        </dgm:presLayoutVars>
      </dgm:prSet>
      <dgm:spPr/>
    </dgm:pt>
    <dgm:pt modelId="{53A4DC89-2B4F-EF42-AE42-51144F03DFAB}" type="pres">
      <dgm:prSet presAssocID="{65FFD4B5-97F1-E94E-9837-B4511DE3AEB6}" presName="root" presStyleCnt="0"/>
      <dgm:spPr/>
    </dgm:pt>
    <dgm:pt modelId="{6D78B582-E677-D449-A585-83CB2151BE13}" type="pres">
      <dgm:prSet presAssocID="{65FFD4B5-97F1-E94E-9837-B4511DE3AEB6}" presName="rootComposite" presStyleCnt="0"/>
      <dgm:spPr/>
    </dgm:pt>
    <dgm:pt modelId="{E5B50FF8-6C32-F746-8857-781FA455CFD1}" type="pres">
      <dgm:prSet presAssocID="{65FFD4B5-97F1-E94E-9837-B4511DE3AEB6}" presName="rootText" presStyleLbl="node1" presStyleIdx="2" presStyleCnt="5"/>
      <dgm:spPr/>
    </dgm:pt>
    <dgm:pt modelId="{9BBE49EE-D47D-754D-A719-63370FE32983}" type="pres">
      <dgm:prSet presAssocID="{65FFD4B5-97F1-E94E-9837-B4511DE3AEB6}" presName="rootConnector" presStyleLbl="node1" presStyleIdx="2" presStyleCnt="5"/>
      <dgm:spPr/>
    </dgm:pt>
    <dgm:pt modelId="{0B5DFEF9-B264-8241-AAD4-ED99C48E86CC}" type="pres">
      <dgm:prSet presAssocID="{65FFD4B5-97F1-E94E-9837-B4511DE3AEB6}" presName="childShape" presStyleCnt="0"/>
      <dgm:spPr/>
    </dgm:pt>
    <dgm:pt modelId="{7DA7E6FA-5C4C-B547-B1B8-C990BC745F61}" type="pres">
      <dgm:prSet presAssocID="{85922AA1-02BF-3E47-81C3-682DA7752F8C}" presName="Name13" presStyleLbl="parChTrans1D2" presStyleIdx="5" presStyleCnt="13"/>
      <dgm:spPr/>
    </dgm:pt>
    <dgm:pt modelId="{1F871629-604A-9742-A219-E60499DABAF8}" type="pres">
      <dgm:prSet presAssocID="{B7FD5D1D-0F91-FD46-A440-C2276F2D3BB6}" presName="childText" presStyleLbl="bgAcc1" presStyleIdx="5" presStyleCnt="13">
        <dgm:presLayoutVars>
          <dgm:bulletEnabled val="1"/>
        </dgm:presLayoutVars>
      </dgm:prSet>
      <dgm:spPr/>
    </dgm:pt>
    <dgm:pt modelId="{BF9C4058-26E9-9F45-A654-C66D75D9E5FD}" type="pres">
      <dgm:prSet presAssocID="{2C3E7894-7189-AD4C-8885-DF4F8FD0C23F}" presName="Name13" presStyleLbl="parChTrans1D2" presStyleIdx="6" presStyleCnt="13"/>
      <dgm:spPr/>
    </dgm:pt>
    <dgm:pt modelId="{82F0D231-177A-2446-8E35-DC9E14BB8BAD}" type="pres">
      <dgm:prSet presAssocID="{BBEEA47F-32D8-CE4D-93BA-489D864D3426}" presName="childText" presStyleLbl="bgAcc1" presStyleIdx="6" presStyleCnt="13">
        <dgm:presLayoutVars>
          <dgm:bulletEnabled val="1"/>
        </dgm:presLayoutVars>
      </dgm:prSet>
      <dgm:spPr/>
    </dgm:pt>
    <dgm:pt modelId="{37CD2095-7BC9-8C4F-9543-7FDD24A44E65}" type="pres">
      <dgm:prSet presAssocID="{2DA02F2F-8ABE-0946-B6C6-60D629ECDD1C}" presName="Name13" presStyleLbl="parChTrans1D2" presStyleIdx="7" presStyleCnt="13"/>
      <dgm:spPr/>
    </dgm:pt>
    <dgm:pt modelId="{C22EB461-2297-2E4C-B392-424C1CA231F7}" type="pres">
      <dgm:prSet presAssocID="{403BBA20-F030-2947-B727-78CB8C7CDC1D}" presName="childText" presStyleLbl="bgAcc1" presStyleIdx="7" presStyleCnt="13">
        <dgm:presLayoutVars>
          <dgm:bulletEnabled val="1"/>
        </dgm:presLayoutVars>
      </dgm:prSet>
      <dgm:spPr/>
    </dgm:pt>
    <dgm:pt modelId="{20F304ED-6F5B-A844-B4BE-3EFE75D62FAE}" type="pres">
      <dgm:prSet presAssocID="{30021920-E5DC-3740-9036-4DA0D35A6FDE}" presName="root" presStyleCnt="0"/>
      <dgm:spPr/>
    </dgm:pt>
    <dgm:pt modelId="{562EA997-D43C-B141-91C2-5B783B42B682}" type="pres">
      <dgm:prSet presAssocID="{30021920-E5DC-3740-9036-4DA0D35A6FDE}" presName="rootComposite" presStyleCnt="0"/>
      <dgm:spPr/>
    </dgm:pt>
    <dgm:pt modelId="{F588C85B-8A90-8843-A044-EAC0C689E576}" type="pres">
      <dgm:prSet presAssocID="{30021920-E5DC-3740-9036-4DA0D35A6FDE}" presName="rootText" presStyleLbl="node1" presStyleIdx="3" presStyleCnt="5"/>
      <dgm:spPr/>
    </dgm:pt>
    <dgm:pt modelId="{99B97421-780E-1C45-A4F7-A337DB525B84}" type="pres">
      <dgm:prSet presAssocID="{30021920-E5DC-3740-9036-4DA0D35A6FDE}" presName="rootConnector" presStyleLbl="node1" presStyleIdx="3" presStyleCnt="5"/>
      <dgm:spPr/>
    </dgm:pt>
    <dgm:pt modelId="{BBB033C6-E0D5-FB4E-B5E9-832B186E6E45}" type="pres">
      <dgm:prSet presAssocID="{30021920-E5DC-3740-9036-4DA0D35A6FDE}" presName="childShape" presStyleCnt="0"/>
      <dgm:spPr/>
    </dgm:pt>
    <dgm:pt modelId="{15F087A5-75EE-6B4B-9DE8-B10CABD4DF3C}" type="pres">
      <dgm:prSet presAssocID="{8CCBAE23-6833-3C45-B864-0145F854FC41}" presName="Name13" presStyleLbl="parChTrans1D2" presStyleIdx="8" presStyleCnt="13"/>
      <dgm:spPr/>
    </dgm:pt>
    <dgm:pt modelId="{75138D2D-8A4E-954C-9381-AE3E7666CF6B}" type="pres">
      <dgm:prSet presAssocID="{7B978B21-620F-2A41-BAAE-AC37C48A2A67}" presName="childText" presStyleLbl="bgAcc1" presStyleIdx="8" presStyleCnt="13">
        <dgm:presLayoutVars>
          <dgm:bulletEnabled val="1"/>
        </dgm:presLayoutVars>
      </dgm:prSet>
      <dgm:spPr/>
    </dgm:pt>
    <dgm:pt modelId="{4D7D041E-92E4-BF48-84E6-74EC5D634D42}" type="pres">
      <dgm:prSet presAssocID="{E65F4E4E-42D2-FD4C-B9D4-2F72CD632C7E}" presName="Name13" presStyleLbl="parChTrans1D2" presStyleIdx="9" presStyleCnt="13"/>
      <dgm:spPr/>
    </dgm:pt>
    <dgm:pt modelId="{76B3D835-298E-5F4B-8117-5927AECCB956}" type="pres">
      <dgm:prSet presAssocID="{105F87E9-6081-8D4C-96F6-491555F4D152}" presName="childText" presStyleLbl="bgAcc1" presStyleIdx="9" presStyleCnt="13">
        <dgm:presLayoutVars>
          <dgm:bulletEnabled val="1"/>
        </dgm:presLayoutVars>
      </dgm:prSet>
      <dgm:spPr/>
    </dgm:pt>
    <dgm:pt modelId="{945ECD7B-AC3B-2F40-9AD7-FC96FD81FE49}" type="pres">
      <dgm:prSet presAssocID="{6282612E-1EB7-8545-9847-39EEDBCD0AE9}" presName="root" presStyleCnt="0"/>
      <dgm:spPr/>
    </dgm:pt>
    <dgm:pt modelId="{CBCF248E-C8A8-9544-A732-FB2F5E22BB43}" type="pres">
      <dgm:prSet presAssocID="{6282612E-1EB7-8545-9847-39EEDBCD0AE9}" presName="rootComposite" presStyleCnt="0"/>
      <dgm:spPr/>
    </dgm:pt>
    <dgm:pt modelId="{D92F96BE-B325-1643-8D98-6022961CE564}" type="pres">
      <dgm:prSet presAssocID="{6282612E-1EB7-8545-9847-39EEDBCD0AE9}" presName="rootText" presStyleLbl="node1" presStyleIdx="4" presStyleCnt="5"/>
      <dgm:spPr/>
    </dgm:pt>
    <dgm:pt modelId="{E25CB80F-C638-5C41-AEA7-3CFE729DC02B}" type="pres">
      <dgm:prSet presAssocID="{6282612E-1EB7-8545-9847-39EEDBCD0AE9}" presName="rootConnector" presStyleLbl="node1" presStyleIdx="4" presStyleCnt="5"/>
      <dgm:spPr/>
    </dgm:pt>
    <dgm:pt modelId="{03093C76-A5A9-834A-AF1E-DB926CA983C4}" type="pres">
      <dgm:prSet presAssocID="{6282612E-1EB7-8545-9847-39EEDBCD0AE9}" presName="childShape" presStyleCnt="0"/>
      <dgm:spPr/>
    </dgm:pt>
    <dgm:pt modelId="{13AA1B99-80B0-0B4E-B749-2B0FC135399F}" type="pres">
      <dgm:prSet presAssocID="{1E2B92E3-D97C-A442-B8BF-C372C1FCAF24}" presName="Name13" presStyleLbl="parChTrans1D2" presStyleIdx="10" presStyleCnt="13"/>
      <dgm:spPr/>
    </dgm:pt>
    <dgm:pt modelId="{647DB844-81DF-FD46-8586-A0399FF4FBEE}" type="pres">
      <dgm:prSet presAssocID="{E2EAF205-E48E-FA4A-BE23-7BF6C52AA4F9}" presName="childText" presStyleLbl="bgAcc1" presStyleIdx="10" presStyleCnt="13">
        <dgm:presLayoutVars>
          <dgm:bulletEnabled val="1"/>
        </dgm:presLayoutVars>
      </dgm:prSet>
      <dgm:spPr/>
    </dgm:pt>
    <dgm:pt modelId="{DC344378-6E27-294E-A534-5F9457580F08}" type="pres">
      <dgm:prSet presAssocID="{DFBF2D81-4256-B042-B7F5-88BC47EB024F}" presName="Name13" presStyleLbl="parChTrans1D2" presStyleIdx="11" presStyleCnt="13"/>
      <dgm:spPr/>
    </dgm:pt>
    <dgm:pt modelId="{44C5B1B5-A254-A245-BAA6-23F1D6F6F093}" type="pres">
      <dgm:prSet presAssocID="{74C712DD-24DF-2E45-96EC-07288DFFFC24}" presName="childText" presStyleLbl="bgAcc1" presStyleIdx="11" presStyleCnt="13">
        <dgm:presLayoutVars>
          <dgm:bulletEnabled val="1"/>
        </dgm:presLayoutVars>
      </dgm:prSet>
      <dgm:spPr/>
    </dgm:pt>
    <dgm:pt modelId="{1A6BF1B7-D01E-9E43-A0B6-35FD8C7D749E}" type="pres">
      <dgm:prSet presAssocID="{2B9AECBE-0430-B143-8220-8AE17C65A563}" presName="Name13" presStyleLbl="parChTrans1D2" presStyleIdx="12" presStyleCnt="13"/>
      <dgm:spPr/>
    </dgm:pt>
    <dgm:pt modelId="{DA7C3F4A-91DF-4E4A-AA85-164EB018B24B}" type="pres">
      <dgm:prSet presAssocID="{6F36FBD4-4B92-7E43-9F2E-5E4BC781B09D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96218A07-E4EB-F449-BEB5-5C5A7BCD237D}" srcId="{92C7F0C5-17BE-E248-ADB9-E40E1AF9402E}" destId="{7E908CD5-5DD2-1648-A521-6F61A7A57A57}" srcOrd="0" destOrd="0" parTransId="{AE625BF1-046D-A24D-8A36-2D7B9E8FD561}" sibTransId="{9359578E-08BE-9342-AB18-8C0CE78B70B1}"/>
    <dgm:cxn modelId="{98EE910C-50AE-E74F-84F2-3C5ABE1E0996}" type="presOf" srcId="{7E908CD5-5DD2-1648-A521-6F61A7A57A57}" destId="{DE99C495-E37A-874F-9309-7E62EC089137}" srcOrd="0" destOrd="0" presId="urn:microsoft.com/office/officeart/2005/8/layout/hierarchy3"/>
    <dgm:cxn modelId="{37F1720D-7208-F746-9C1B-206FCF08C4AA}" type="presOf" srcId="{6F36FBD4-4B92-7E43-9F2E-5E4BC781B09D}" destId="{DA7C3F4A-91DF-4E4A-AA85-164EB018B24B}" srcOrd="0" destOrd="0" presId="urn:microsoft.com/office/officeart/2005/8/layout/hierarchy3"/>
    <dgm:cxn modelId="{2081340E-6DCD-3E42-BE4D-99C2510A464A}" type="presOf" srcId="{51FECCB9-A796-3E45-BB6F-7D9DCD0883E9}" destId="{11CE3E6D-3779-004F-83A3-D12AA8BD119D}" srcOrd="0" destOrd="0" presId="urn:microsoft.com/office/officeart/2005/8/layout/hierarchy3"/>
    <dgm:cxn modelId="{CA41DE0F-F986-A94B-AF57-9A947D545E6E}" srcId="{30021920-E5DC-3740-9036-4DA0D35A6FDE}" destId="{7B978B21-620F-2A41-BAAE-AC37C48A2A67}" srcOrd="0" destOrd="0" parTransId="{8CCBAE23-6833-3C45-B864-0145F854FC41}" sibTransId="{8A96F2FE-BEDB-174B-B199-5BD4D64C47B7}"/>
    <dgm:cxn modelId="{16A52013-13FE-7B47-BC1F-EC185CB2A83F}" srcId="{9085C2AC-B419-3D43-927F-028FA833FDC3}" destId="{9C7FC64E-57DE-ED48-8692-F78C529A971B}" srcOrd="1" destOrd="0" parTransId="{51FECCB9-A796-3E45-BB6F-7D9DCD0883E9}" sibTransId="{A2A4C148-C650-FD41-8C0B-172B52B1A787}"/>
    <dgm:cxn modelId="{832DCE16-44FF-2E47-8566-137A823376E3}" type="presOf" srcId="{E65F4E4E-42D2-FD4C-B9D4-2F72CD632C7E}" destId="{4D7D041E-92E4-BF48-84E6-74EC5D634D42}" srcOrd="0" destOrd="0" presId="urn:microsoft.com/office/officeart/2005/8/layout/hierarchy3"/>
    <dgm:cxn modelId="{0088EB24-E94F-E242-8D41-EBAA9E540333}" srcId="{65FFD4B5-97F1-E94E-9837-B4511DE3AEB6}" destId="{B7FD5D1D-0F91-FD46-A440-C2276F2D3BB6}" srcOrd="0" destOrd="0" parTransId="{85922AA1-02BF-3E47-81C3-682DA7752F8C}" sibTransId="{808C2AAD-2A57-834F-BB10-E6EFE36F8E47}"/>
    <dgm:cxn modelId="{AA2ED329-5DCE-AE45-B6A3-29F854352192}" type="presOf" srcId="{1E2B92E3-D97C-A442-B8BF-C372C1FCAF24}" destId="{13AA1B99-80B0-0B4E-B749-2B0FC135399F}" srcOrd="0" destOrd="0" presId="urn:microsoft.com/office/officeart/2005/8/layout/hierarchy3"/>
    <dgm:cxn modelId="{FD82AA2D-AF26-4740-B8EA-868EC5291161}" type="presOf" srcId="{E2EAF205-E48E-FA4A-BE23-7BF6C52AA4F9}" destId="{647DB844-81DF-FD46-8586-A0399FF4FBEE}" srcOrd="0" destOrd="0" presId="urn:microsoft.com/office/officeart/2005/8/layout/hierarchy3"/>
    <dgm:cxn modelId="{9AC55B2E-6338-AA40-95A8-7053FDE2F358}" type="presOf" srcId="{65FFD4B5-97F1-E94E-9837-B4511DE3AEB6}" destId="{9BBE49EE-D47D-754D-A719-63370FE32983}" srcOrd="1" destOrd="0" presId="urn:microsoft.com/office/officeart/2005/8/layout/hierarchy3"/>
    <dgm:cxn modelId="{11144B33-05C7-734A-A5A6-3EF468615081}" srcId="{6282612E-1EB7-8545-9847-39EEDBCD0AE9}" destId="{74C712DD-24DF-2E45-96EC-07288DFFFC24}" srcOrd="1" destOrd="0" parTransId="{DFBF2D81-4256-B042-B7F5-88BC47EB024F}" sibTransId="{6DF96FF8-A399-0649-B3D1-B1EA75599B9E}"/>
    <dgm:cxn modelId="{0D240F37-3963-0B47-B4D3-6F627A042E5A}" srcId="{30021920-E5DC-3740-9036-4DA0D35A6FDE}" destId="{105F87E9-6081-8D4C-96F6-491555F4D152}" srcOrd="1" destOrd="0" parTransId="{E65F4E4E-42D2-FD4C-B9D4-2F72CD632C7E}" sibTransId="{860C2FBA-856E-934F-A935-75A7A8080B0F}"/>
    <dgm:cxn modelId="{E2399737-3D42-8643-A3A8-D35012F7D6E9}" type="presOf" srcId="{2B9AECBE-0430-B143-8220-8AE17C65A563}" destId="{1A6BF1B7-D01E-9E43-A0B6-35FD8C7D749E}" srcOrd="0" destOrd="0" presId="urn:microsoft.com/office/officeart/2005/8/layout/hierarchy3"/>
    <dgm:cxn modelId="{EAE6B237-7503-754D-8E29-8A4D0C6DDEEC}" type="presOf" srcId="{30021920-E5DC-3740-9036-4DA0D35A6FDE}" destId="{99B97421-780E-1C45-A4F7-A337DB525B84}" srcOrd="1" destOrd="0" presId="urn:microsoft.com/office/officeart/2005/8/layout/hierarchy3"/>
    <dgm:cxn modelId="{7F572844-824F-AD44-B019-8DFA59E875DE}" type="presOf" srcId="{A1DA4225-4732-424E-9C0F-1BB274E7AE62}" destId="{C0C57513-C1E4-A04D-85DC-F6775A78F83F}" srcOrd="0" destOrd="0" presId="urn:microsoft.com/office/officeart/2005/8/layout/hierarchy3"/>
    <dgm:cxn modelId="{C68DCE48-3B92-AA4C-94B8-B7860D4D8420}" srcId="{6282612E-1EB7-8545-9847-39EEDBCD0AE9}" destId="{E2EAF205-E48E-FA4A-BE23-7BF6C52AA4F9}" srcOrd="0" destOrd="0" parTransId="{1E2B92E3-D97C-A442-B8BF-C372C1FCAF24}" sibTransId="{5D9DF1D8-1ED7-C940-8E80-E3DF951CBB18}"/>
    <dgm:cxn modelId="{9F375F51-2181-6648-9230-E32A9772054A}" srcId="{503BACED-AC59-B24C-9A92-E9ED81125E37}" destId="{92C7F0C5-17BE-E248-ADB9-E40E1AF9402E}" srcOrd="1" destOrd="0" parTransId="{9C93F4DE-91AC-5549-9255-B7BDD6A49084}" sibTransId="{416BD5F9-7CC7-0045-B62A-F3EDF40D7959}"/>
    <dgm:cxn modelId="{9F5AE752-5E09-B947-A18E-35D425C747F4}" type="presOf" srcId="{503BACED-AC59-B24C-9A92-E9ED81125E37}" destId="{7C0596B8-280C-2B4D-B9DF-C6B70ECEA5B7}" srcOrd="0" destOrd="0" presId="urn:microsoft.com/office/officeart/2005/8/layout/hierarchy3"/>
    <dgm:cxn modelId="{9CF46F5C-CCBB-8948-97F6-4A8B944B2ED3}" type="presOf" srcId="{30021920-E5DC-3740-9036-4DA0D35A6FDE}" destId="{F588C85B-8A90-8843-A044-EAC0C689E576}" srcOrd="0" destOrd="0" presId="urn:microsoft.com/office/officeart/2005/8/layout/hierarchy3"/>
    <dgm:cxn modelId="{2B0F8460-A8F3-9F4B-B1FA-1C1E55A5BD45}" type="presOf" srcId="{7422DE3E-354B-4E4D-99F6-3FC7665C690D}" destId="{CFCF634C-545B-3541-A429-B9D28AE571FF}" srcOrd="0" destOrd="0" presId="urn:microsoft.com/office/officeart/2005/8/layout/hierarchy3"/>
    <dgm:cxn modelId="{9ACEF66F-36C3-A34D-80FA-CFA5AB9BA03F}" type="presOf" srcId="{DFBF2D81-4256-B042-B7F5-88BC47EB024F}" destId="{DC344378-6E27-294E-A534-5F9457580F08}" srcOrd="0" destOrd="0" presId="urn:microsoft.com/office/officeart/2005/8/layout/hierarchy3"/>
    <dgm:cxn modelId="{A1440B76-E9D0-4D43-8B4C-DB07E20BC4E9}" srcId="{65FFD4B5-97F1-E94E-9837-B4511DE3AEB6}" destId="{BBEEA47F-32D8-CE4D-93BA-489D864D3426}" srcOrd="1" destOrd="0" parTransId="{2C3E7894-7189-AD4C-8885-DF4F8FD0C23F}" sibTransId="{FBEAB24A-C98E-DC4C-8326-98F2D3B0AF1E}"/>
    <dgm:cxn modelId="{4E132877-F3A0-5B4A-92A2-BE3472570797}" type="presOf" srcId="{4865FCA3-1B8F-DF43-882F-BEE8927A97AF}" destId="{4B53F12F-EA60-4A4A-B224-AD296AD6C3A3}" srcOrd="0" destOrd="0" presId="urn:microsoft.com/office/officeart/2005/8/layout/hierarchy3"/>
    <dgm:cxn modelId="{E117F579-E1CD-6C49-BEC7-793167769533}" type="presOf" srcId="{AE625BF1-046D-A24D-8A36-2D7B9E8FD561}" destId="{7A226BA1-5990-C04E-B869-33EE14EE4FF4}" srcOrd="0" destOrd="0" presId="urn:microsoft.com/office/officeart/2005/8/layout/hierarchy3"/>
    <dgm:cxn modelId="{14527881-DF2D-BE48-B8F3-D2E2672DC9D8}" type="presOf" srcId="{A611AC1C-6000-6E45-BC61-56C5A2CA67C7}" destId="{C68C4EFC-6C9D-D04F-8DEE-F9AEC8135338}" srcOrd="0" destOrd="0" presId="urn:microsoft.com/office/officeart/2005/8/layout/hierarchy3"/>
    <dgm:cxn modelId="{5C235A85-8A8F-D242-A195-FB82F4FA10D5}" type="presOf" srcId="{66C51A3E-3DBF-1E47-93E8-23BF6CF497D7}" destId="{E97578C2-CB78-9648-8999-53D16C9D8099}" srcOrd="0" destOrd="0" presId="urn:microsoft.com/office/officeart/2005/8/layout/hierarchy3"/>
    <dgm:cxn modelId="{B08F1486-C12C-DC42-8967-D4E911AF5897}" type="presOf" srcId="{85922AA1-02BF-3E47-81C3-682DA7752F8C}" destId="{7DA7E6FA-5C4C-B547-B1B8-C990BC745F61}" srcOrd="0" destOrd="0" presId="urn:microsoft.com/office/officeart/2005/8/layout/hierarchy3"/>
    <dgm:cxn modelId="{0CBAAE88-AFE2-2B49-BA2F-325F65980A2B}" srcId="{92C7F0C5-17BE-E248-ADB9-E40E1AF9402E}" destId="{5AB0F4E3-7F65-494C-A13B-C6C8A48A0551}" srcOrd="1" destOrd="0" parTransId="{A1DA4225-4732-424E-9C0F-1BB274E7AE62}" sibTransId="{5AB35F5E-EA5C-F747-970C-9A6A7BAC733E}"/>
    <dgm:cxn modelId="{D514A789-1F53-6547-AB63-EFE81B906E22}" srcId="{503BACED-AC59-B24C-9A92-E9ED81125E37}" destId="{30021920-E5DC-3740-9036-4DA0D35A6FDE}" srcOrd="3" destOrd="0" parTransId="{EBD2A8AA-1409-F14E-B344-4C09A03D05DF}" sibTransId="{206ED123-D17A-1D4F-B745-9192108FB7A7}"/>
    <dgm:cxn modelId="{6618D389-CE39-1144-A975-10E453120493}" type="presOf" srcId="{B7FD5D1D-0F91-FD46-A440-C2276F2D3BB6}" destId="{1F871629-604A-9742-A219-E60499DABAF8}" srcOrd="0" destOrd="0" presId="urn:microsoft.com/office/officeart/2005/8/layout/hierarchy3"/>
    <dgm:cxn modelId="{6B23AD95-9751-704B-8BE4-309C9F8884F0}" type="presOf" srcId="{105F87E9-6081-8D4C-96F6-491555F4D152}" destId="{76B3D835-298E-5F4B-8117-5927AECCB956}" srcOrd="0" destOrd="0" presId="urn:microsoft.com/office/officeart/2005/8/layout/hierarchy3"/>
    <dgm:cxn modelId="{0209E6A2-88BE-9B47-A94F-DE69D24D96BE}" srcId="{503BACED-AC59-B24C-9A92-E9ED81125E37}" destId="{65FFD4B5-97F1-E94E-9837-B4511DE3AEB6}" srcOrd="2" destOrd="0" parTransId="{4AB1CA91-AF7B-CE49-ABF7-AB8EEDFBD8BC}" sibTransId="{D27AF4D2-1109-6B44-ACD1-D3E57A9C81BD}"/>
    <dgm:cxn modelId="{D9F96EA4-C81D-D844-910B-F04A94484480}" srcId="{92C7F0C5-17BE-E248-ADB9-E40E1AF9402E}" destId="{A611AC1C-6000-6E45-BC61-56C5A2CA67C7}" srcOrd="2" destOrd="0" parTransId="{7422DE3E-354B-4E4D-99F6-3FC7665C690D}" sibTransId="{D10354F2-A245-AB41-83C8-18B2DEE666BB}"/>
    <dgm:cxn modelId="{A88CE1A8-6E03-9E4D-AE43-CEEAAD072683}" type="presOf" srcId="{BBEEA47F-32D8-CE4D-93BA-489D864D3426}" destId="{82F0D231-177A-2446-8E35-DC9E14BB8BAD}" srcOrd="0" destOrd="0" presId="urn:microsoft.com/office/officeart/2005/8/layout/hierarchy3"/>
    <dgm:cxn modelId="{8FA266AB-9CB9-994A-9798-4A8C351485E8}" type="presOf" srcId="{6282612E-1EB7-8545-9847-39EEDBCD0AE9}" destId="{E25CB80F-C638-5C41-AEA7-3CFE729DC02B}" srcOrd="1" destOrd="0" presId="urn:microsoft.com/office/officeart/2005/8/layout/hierarchy3"/>
    <dgm:cxn modelId="{3EA23CAC-16A4-494C-88E7-D7752338D04C}" srcId="{65FFD4B5-97F1-E94E-9837-B4511DE3AEB6}" destId="{403BBA20-F030-2947-B727-78CB8C7CDC1D}" srcOrd="2" destOrd="0" parTransId="{2DA02F2F-8ABE-0946-B6C6-60D629ECDD1C}" sibTransId="{26E6F850-3E94-7044-8C3B-6B9762D013E0}"/>
    <dgm:cxn modelId="{988878B0-118B-3748-B407-D638FEE02E7C}" srcId="{6282612E-1EB7-8545-9847-39EEDBCD0AE9}" destId="{6F36FBD4-4B92-7E43-9F2E-5E4BC781B09D}" srcOrd="2" destOrd="0" parTransId="{2B9AECBE-0430-B143-8220-8AE17C65A563}" sibTransId="{057B9BB5-E46D-6141-BCBE-F065AD4E2335}"/>
    <dgm:cxn modelId="{670872B6-F203-3447-AECF-CC5BAA4F9580}" type="presOf" srcId="{6282612E-1EB7-8545-9847-39EEDBCD0AE9}" destId="{D92F96BE-B325-1643-8D98-6022961CE564}" srcOrd="0" destOrd="0" presId="urn:microsoft.com/office/officeart/2005/8/layout/hierarchy3"/>
    <dgm:cxn modelId="{A645F6BD-9F38-DB47-BF5F-DDF06EDDCA00}" type="presOf" srcId="{92C7F0C5-17BE-E248-ADB9-E40E1AF9402E}" destId="{E0F84599-176C-E84E-BF70-3E8E83A1615C}" srcOrd="0" destOrd="0" presId="urn:microsoft.com/office/officeart/2005/8/layout/hierarchy3"/>
    <dgm:cxn modelId="{54E6C2C6-FFB7-FB47-8476-F03A6A528267}" type="presOf" srcId="{2DA02F2F-8ABE-0946-B6C6-60D629ECDD1C}" destId="{37CD2095-7BC9-8C4F-9543-7FDD24A44E65}" srcOrd="0" destOrd="0" presId="urn:microsoft.com/office/officeart/2005/8/layout/hierarchy3"/>
    <dgm:cxn modelId="{4A84CDC8-BCA3-EB41-B236-65F9A6278E1D}" type="presOf" srcId="{9085C2AC-B419-3D43-927F-028FA833FDC3}" destId="{2958D106-7A74-1C4D-9C52-2940385CBBD6}" srcOrd="1" destOrd="0" presId="urn:microsoft.com/office/officeart/2005/8/layout/hierarchy3"/>
    <dgm:cxn modelId="{640245D0-DE7A-1F4D-B188-208270CC95D9}" type="presOf" srcId="{9C7FC64E-57DE-ED48-8692-F78C529A971B}" destId="{D7D2CF4F-A080-1741-9697-23E4F5ADD61A}" srcOrd="0" destOrd="0" presId="urn:microsoft.com/office/officeart/2005/8/layout/hierarchy3"/>
    <dgm:cxn modelId="{942FB7D2-297D-7047-80D2-9AA82090C4E1}" type="presOf" srcId="{5AB0F4E3-7F65-494C-A13B-C6C8A48A0551}" destId="{02356F75-6577-7240-AFBC-5B2B683F278E}" srcOrd="0" destOrd="0" presId="urn:microsoft.com/office/officeart/2005/8/layout/hierarchy3"/>
    <dgm:cxn modelId="{CA2224D5-C18D-3A45-AE1B-E65A6824EA2D}" type="presOf" srcId="{65FFD4B5-97F1-E94E-9837-B4511DE3AEB6}" destId="{E5B50FF8-6C32-F746-8857-781FA455CFD1}" srcOrd="0" destOrd="0" presId="urn:microsoft.com/office/officeart/2005/8/layout/hierarchy3"/>
    <dgm:cxn modelId="{763ED4D5-83E4-ED43-BDE5-C38D37421FEE}" type="presOf" srcId="{7B978B21-620F-2A41-BAAE-AC37C48A2A67}" destId="{75138D2D-8A4E-954C-9381-AE3E7666CF6B}" srcOrd="0" destOrd="0" presId="urn:microsoft.com/office/officeart/2005/8/layout/hierarchy3"/>
    <dgm:cxn modelId="{BB3067E6-5FB9-5A43-B0FE-F8E29C87FE07}" type="presOf" srcId="{2C3E7894-7189-AD4C-8885-DF4F8FD0C23F}" destId="{BF9C4058-26E9-9F45-A654-C66D75D9E5FD}" srcOrd="0" destOrd="0" presId="urn:microsoft.com/office/officeart/2005/8/layout/hierarchy3"/>
    <dgm:cxn modelId="{F7A8CCE6-46E5-CB4C-B150-29223AC82D90}" type="presOf" srcId="{8CCBAE23-6833-3C45-B864-0145F854FC41}" destId="{15F087A5-75EE-6B4B-9DE8-B10CABD4DF3C}" srcOrd="0" destOrd="0" presId="urn:microsoft.com/office/officeart/2005/8/layout/hierarchy3"/>
    <dgm:cxn modelId="{998384E7-8436-8843-91E4-7EC12CBA03A8}" type="presOf" srcId="{9085C2AC-B419-3D43-927F-028FA833FDC3}" destId="{7B9964C0-EBCC-1342-B4A1-C3BB7C92FD18}" srcOrd="0" destOrd="0" presId="urn:microsoft.com/office/officeart/2005/8/layout/hierarchy3"/>
    <dgm:cxn modelId="{4E0AA8E9-81E1-2B42-8BEC-DCC2919AB2FE}" type="presOf" srcId="{403BBA20-F030-2947-B727-78CB8C7CDC1D}" destId="{C22EB461-2297-2E4C-B392-424C1CA231F7}" srcOrd="0" destOrd="0" presId="urn:microsoft.com/office/officeart/2005/8/layout/hierarchy3"/>
    <dgm:cxn modelId="{DD3D5EEC-3FB0-2649-8DD5-F322C5B8A9EF}" type="presOf" srcId="{74C712DD-24DF-2E45-96EC-07288DFFFC24}" destId="{44C5B1B5-A254-A245-BAA6-23F1D6F6F093}" srcOrd="0" destOrd="0" presId="urn:microsoft.com/office/officeart/2005/8/layout/hierarchy3"/>
    <dgm:cxn modelId="{46AFA0ED-27D4-2F49-9F06-A9ED8E912D67}" srcId="{9085C2AC-B419-3D43-927F-028FA833FDC3}" destId="{66C51A3E-3DBF-1E47-93E8-23BF6CF497D7}" srcOrd="0" destOrd="0" parTransId="{4865FCA3-1B8F-DF43-882F-BEE8927A97AF}" sibTransId="{12C9B361-25F6-2249-ACC1-A9369A8DDBDA}"/>
    <dgm:cxn modelId="{DE330EF3-6D38-A844-9034-CEB79BBF0D53}" srcId="{503BACED-AC59-B24C-9A92-E9ED81125E37}" destId="{9085C2AC-B419-3D43-927F-028FA833FDC3}" srcOrd="0" destOrd="0" parTransId="{65BC2608-342C-7E4B-92F7-5EB86F760E96}" sibTransId="{61FD8BFF-138F-5C4D-BA94-BB2DBA5596E4}"/>
    <dgm:cxn modelId="{ED6D58F4-72DC-6F44-B77A-D29A6C2AB46C}" srcId="{503BACED-AC59-B24C-9A92-E9ED81125E37}" destId="{6282612E-1EB7-8545-9847-39EEDBCD0AE9}" srcOrd="4" destOrd="0" parTransId="{E99D205F-0A41-DE45-B615-CBB80E219741}" sibTransId="{CB44713A-A372-754E-805B-F2AEF157B31B}"/>
    <dgm:cxn modelId="{9638E6FB-14A8-7E4C-8B35-760E30D6454C}" type="presOf" srcId="{92C7F0C5-17BE-E248-ADB9-E40E1AF9402E}" destId="{1AFA1E77-9255-244E-87F5-E664A21E51B4}" srcOrd="1" destOrd="0" presId="urn:microsoft.com/office/officeart/2005/8/layout/hierarchy3"/>
    <dgm:cxn modelId="{D2804F32-D208-FC43-8FC1-A81A06F3547B}" type="presParOf" srcId="{7C0596B8-280C-2B4D-B9DF-C6B70ECEA5B7}" destId="{BA1A4CD6-7D40-A045-BBCB-CB73D163E1E4}" srcOrd="0" destOrd="0" presId="urn:microsoft.com/office/officeart/2005/8/layout/hierarchy3"/>
    <dgm:cxn modelId="{4364609A-E524-9E47-A432-E9DB621110AA}" type="presParOf" srcId="{BA1A4CD6-7D40-A045-BBCB-CB73D163E1E4}" destId="{4F745C99-8296-B14F-B4F0-D3C42474368C}" srcOrd="0" destOrd="0" presId="urn:microsoft.com/office/officeart/2005/8/layout/hierarchy3"/>
    <dgm:cxn modelId="{232A15D9-3B63-C94E-82A4-9F8D99E0B4F6}" type="presParOf" srcId="{4F745C99-8296-B14F-B4F0-D3C42474368C}" destId="{7B9964C0-EBCC-1342-B4A1-C3BB7C92FD18}" srcOrd="0" destOrd="0" presId="urn:microsoft.com/office/officeart/2005/8/layout/hierarchy3"/>
    <dgm:cxn modelId="{BC1E5998-6EAE-2F45-AFCB-1750A7899A8C}" type="presParOf" srcId="{4F745C99-8296-B14F-B4F0-D3C42474368C}" destId="{2958D106-7A74-1C4D-9C52-2940385CBBD6}" srcOrd="1" destOrd="0" presId="urn:microsoft.com/office/officeart/2005/8/layout/hierarchy3"/>
    <dgm:cxn modelId="{4F0579FC-79D3-274C-B5A1-E5F2DC038FFC}" type="presParOf" srcId="{BA1A4CD6-7D40-A045-BBCB-CB73D163E1E4}" destId="{EA3ACDCB-2219-E043-8017-789DDDBA1F49}" srcOrd="1" destOrd="0" presId="urn:microsoft.com/office/officeart/2005/8/layout/hierarchy3"/>
    <dgm:cxn modelId="{65111873-8C59-C548-9C81-5D18E78FEF23}" type="presParOf" srcId="{EA3ACDCB-2219-E043-8017-789DDDBA1F49}" destId="{4B53F12F-EA60-4A4A-B224-AD296AD6C3A3}" srcOrd="0" destOrd="0" presId="urn:microsoft.com/office/officeart/2005/8/layout/hierarchy3"/>
    <dgm:cxn modelId="{BFAFB6AF-F4B5-6642-9569-C646A3CF47EB}" type="presParOf" srcId="{EA3ACDCB-2219-E043-8017-789DDDBA1F49}" destId="{E97578C2-CB78-9648-8999-53D16C9D8099}" srcOrd="1" destOrd="0" presId="urn:microsoft.com/office/officeart/2005/8/layout/hierarchy3"/>
    <dgm:cxn modelId="{87442149-B620-BC4B-8BDF-69F0E555638D}" type="presParOf" srcId="{EA3ACDCB-2219-E043-8017-789DDDBA1F49}" destId="{11CE3E6D-3779-004F-83A3-D12AA8BD119D}" srcOrd="2" destOrd="0" presId="urn:microsoft.com/office/officeart/2005/8/layout/hierarchy3"/>
    <dgm:cxn modelId="{4188C743-BC7C-FD48-B987-B92DFACAAB2A}" type="presParOf" srcId="{EA3ACDCB-2219-E043-8017-789DDDBA1F49}" destId="{D7D2CF4F-A080-1741-9697-23E4F5ADD61A}" srcOrd="3" destOrd="0" presId="urn:microsoft.com/office/officeart/2005/8/layout/hierarchy3"/>
    <dgm:cxn modelId="{4F28D93B-A99A-DC42-8B20-E5CE5621E069}" type="presParOf" srcId="{7C0596B8-280C-2B4D-B9DF-C6B70ECEA5B7}" destId="{D5DA55F8-5A10-914E-BCDB-A8BFD3B7209C}" srcOrd="1" destOrd="0" presId="urn:microsoft.com/office/officeart/2005/8/layout/hierarchy3"/>
    <dgm:cxn modelId="{B2120474-9D48-EC47-9C34-EBA24F73F1E0}" type="presParOf" srcId="{D5DA55F8-5A10-914E-BCDB-A8BFD3B7209C}" destId="{ED466786-3903-224C-BC3D-966E9E28EE71}" srcOrd="0" destOrd="0" presId="urn:microsoft.com/office/officeart/2005/8/layout/hierarchy3"/>
    <dgm:cxn modelId="{DE62598D-4F11-9648-8CA4-95F5F13648C4}" type="presParOf" srcId="{ED466786-3903-224C-BC3D-966E9E28EE71}" destId="{E0F84599-176C-E84E-BF70-3E8E83A1615C}" srcOrd="0" destOrd="0" presId="urn:microsoft.com/office/officeart/2005/8/layout/hierarchy3"/>
    <dgm:cxn modelId="{090217B0-DEC1-F443-A3AB-D5B33A0F9040}" type="presParOf" srcId="{ED466786-3903-224C-BC3D-966E9E28EE71}" destId="{1AFA1E77-9255-244E-87F5-E664A21E51B4}" srcOrd="1" destOrd="0" presId="urn:microsoft.com/office/officeart/2005/8/layout/hierarchy3"/>
    <dgm:cxn modelId="{1731F990-6403-DB42-B334-50620BA1EC79}" type="presParOf" srcId="{D5DA55F8-5A10-914E-BCDB-A8BFD3B7209C}" destId="{08B3B6F0-177E-F24A-B038-7AF4655BB0D9}" srcOrd="1" destOrd="0" presId="urn:microsoft.com/office/officeart/2005/8/layout/hierarchy3"/>
    <dgm:cxn modelId="{8A9BEA4F-E3A5-534A-A8D0-69DA1093B023}" type="presParOf" srcId="{08B3B6F0-177E-F24A-B038-7AF4655BB0D9}" destId="{7A226BA1-5990-C04E-B869-33EE14EE4FF4}" srcOrd="0" destOrd="0" presId="urn:microsoft.com/office/officeart/2005/8/layout/hierarchy3"/>
    <dgm:cxn modelId="{AEF2419A-2E4D-B545-AF0F-37A6F6AF8B8C}" type="presParOf" srcId="{08B3B6F0-177E-F24A-B038-7AF4655BB0D9}" destId="{DE99C495-E37A-874F-9309-7E62EC089137}" srcOrd="1" destOrd="0" presId="urn:microsoft.com/office/officeart/2005/8/layout/hierarchy3"/>
    <dgm:cxn modelId="{C476F642-08C8-FA4F-8ECE-BEB47555E4F3}" type="presParOf" srcId="{08B3B6F0-177E-F24A-B038-7AF4655BB0D9}" destId="{C0C57513-C1E4-A04D-85DC-F6775A78F83F}" srcOrd="2" destOrd="0" presId="urn:microsoft.com/office/officeart/2005/8/layout/hierarchy3"/>
    <dgm:cxn modelId="{593A8BF8-6576-BD40-AB1A-B3C5F4A9A1DE}" type="presParOf" srcId="{08B3B6F0-177E-F24A-B038-7AF4655BB0D9}" destId="{02356F75-6577-7240-AFBC-5B2B683F278E}" srcOrd="3" destOrd="0" presId="urn:microsoft.com/office/officeart/2005/8/layout/hierarchy3"/>
    <dgm:cxn modelId="{AA856289-48EC-E34A-A1D9-C5977B7E6253}" type="presParOf" srcId="{08B3B6F0-177E-F24A-B038-7AF4655BB0D9}" destId="{CFCF634C-545B-3541-A429-B9D28AE571FF}" srcOrd="4" destOrd="0" presId="urn:microsoft.com/office/officeart/2005/8/layout/hierarchy3"/>
    <dgm:cxn modelId="{704ED93E-1057-2446-9DAA-59B0046E4945}" type="presParOf" srcId="{08B3B6F0-177E-F24A-B038-7AF4655BB0D9}" destId="{C68C4EFC-6C9D-D04F-8DEE-F9AEC8135338}" srcOrd="5" destOrd="0" presId="urn:microsoft.com/office/officeart/2005/8/layout/hierarchy3"/>
    <dgm:cxn modelId="{35F27F42-C054-B347-B7CE-488641796536}" type="presParOf" srcId="{7C0596B8-280C-2B4D-B9DF-C6B70ECEA5B7}" destId="{53A4DC89-2B4F-EF42-AE42-51144F03DFAB}" srcOrd="2" destOrd="0" presId="urn:microsoft.com/office/officeart/2005/8/layout/hierarchy3"/>
    <dgm:cxn modelId="{FB00B4E4-4FD6-324F-BF04-360B4696CD8A}" type="presParOf" srcId="{53A4DC89-2B4F-EF42-AE42-51144F03DFAB}" destId="{6D78B582-E677-D449-A585-83CB2151BE13}" srcOrd="0" destOrd="0" presId="urn:microsoft.com/office/officeart/2005/8/layout/hierarchy3"/>
    <dgm:cxn modelId="{CFD40E1C-B468-0945-A507-FD3A70EC17B7}" type="presParOf" srcId="{6D78B582-E677-D449-A585-83CB2151BE13}" destId="{E5B50FF8-6C32-F746-8857-781FA455CFD1}" srcOrd="0" destOrd="0" presId="urn:microsoft.com/office/officeart/2005/8/layout/hierarchy3"/>
    <dgm:cxn modelId="{71D3DCBA-5F09-7149-B12C-D2D1BCDDFCC7}" type="presParOf" srcId="{6D78B582-E677-D449-A585-83CB2151BE13}" destId="{9BBE49EE-D47D-754D-A719-63370FE32983}" srcOrd="1" destOrd="0" presId="urn:microsoft.com/office/officeart/2005/8/layout/hierarchy3"/>
    <dgm:cxn modelId="{8B4FA51A-B5EF-AE4B-B5FA-F995B921C5D0}" type="presParOf" srcId="{53A4DC89-2B4F-EF42-AE42-51144F03DFAB}" destId="{0B5DFEF9-B264-8241-AAD4-ED99C48E86CC}" srcOrd="1" destOrd="0" presId="urn:microsoft.com/office/officeart/2005/8/layout/hierarchy3"/>
    <dgm:cxn modelId="{95FDAFF9-1CE9-6345-9601-A76DECAB95E8}" type="presParOf" srcId="{0B5DFEF9-B264-8241-AAD4-ED99C48E86CC}" destId="{7DA7E6FA-5C4C-B547-B1B8-C990BC745F61}" srcOrd="0" destOrd="0" presId="urn:microsoft.com/office/officeart/2005/8/layout/hierarchy3"/>
    <dgm:cxn modelId="{C733375C-3C58-904F-B94B-3F5DE4421E54}" type="presParOf" srcId="{0B5DFEF9-B264-8241-AAD4-ED99C48E86CC}" destId="{1F871629-604A-9742-A219-E60499DABAF8}" srcOrd="1" destOrd="0" presId="urn:microsoft.com/office/officeart/2005/8/layout/hierarchy3"/>
    <dgm:cxn modelId="{1E788B71-D073-2B4C-A2CA-AA2466C958E7}" type="presParOf" srcId="{0B5DFEF9-B264-8241-AAD4-ED99C48E86CC}" destId="{BF9C4058-26E9-9F45-A654-C66D75D9E5FD}" srcOrd="2" destOrd="0" presId="urn:microsoft.com/office/officeart/2005/8/layout/hierarchy3"/>
    <dgm:cxn modelId="{89BF1A68-5A54-1F48-AFC4-BF7C973DCF8F}" type="presParOf" srcId="{0B5DFEF9-B264-8241-AAD4-ED99C48E86CC}" destId="{82F0D231-177A-2446-8E35-DC9E14BB8BAD}" srcOrd="3" destOrd="0" presId="urn:microsoft.com/office/officeart/2005/8/layout/hierarchy3"/>
    <dgm:cxn modelId="{1BF8E0DC-76C9-EE4C-89A7-81BE539709E6}" type="presParOf" srcId="{0B5DFEF9-B264-8241-AAD4-ED99C48E86CC}" destId="{37CD2095-7BC9-8C4F-9543-7FDD24A44E65}" srcOrd="4" destOrd="0" presId="urn:microsoft.com/office/officeart/2005/8/layout/hierarchy3"/>
    <dgm:cxn modelId="{D498082C-DA1D-A249-8D1F-764DEDE12A47}" type="presParOf" srcId="{0B5DFEF9-B264-8241-AAD4-ED99C48E86CC}" destId="{C22EB461-2297-2E4C-B392-424C1CA231F7}" srcOrd="5" destOrd="0" presId="urn:microsoft.com/office/officeart/2005/8/layout/hierarchy3"/>
    <dgm:cxn modelId="{AD289326-60FE-234C-8D70-D3874585B1C6}" type="presParOf" srcId="{7C0596B8-280C-2B4D-B9DF-C6B70ECEA5B7}" destId="{20F304ED-6F5B-A844-B4BE-3EFE75D62FAE}" srcOrd="3" destOrd="0" presId="urn:microsoft.com/office/officeart/2005/8/layout/hierarchy3"/>
    <dgm:cxn modelId="{41E881F2-6345-8A48-9D05-B46713371E22}" type="presParOf" srcId="{20F304ED-6F5B-A844-B4BE-3EFE75D62FAE}" destId="{562EA997-D43C-B141-91C2-5B783B42B682}" srcOrd="0" destOrd="0" presId="urn:microsoft.com/office/officeart/2005/8/layout/hierarchy3"/>
    <dgm:cxn modelId="{A25D19CD-956B-5642-8CD5-371105C3614E}" type="presParOf" srcId="{562EA997-D43C-B141-91C2-5B783B42B682}" destId="{F588C85B-8A90-8843-A044-EAC0C689E576}" srcOrd="0" destOrd="0" presId="urn:microsoft.com/office/officeart/2005/8/layout/hierarchy3"/>
    <dgm:cxn modelId="{3EA951AB-F33D-424B-A9DC-5906A09DCC15}" type="presParOf" srcId="{562EA997-D43C-B141-91C2-5B783B42B682}" destId="{99B97421-780E-1C45-A4F7-A337DB525B84}" srcOrd="1" destOrd="0" presId="urn:microsoft.com/office/officeart/2005/8/layout/hierarchy3"/>
    <dgm:cxn modelId="{B42DEF04-BDCB-5748-9BDA-41ECA3D98D91}" type="presParOf" srcId="{20F304ED-6F5B-A844-B4BE-3EFE75D62FAE}" destId="{BBB033C6-E0D5-FB4E-B5E9-832B186E6E45}" srcOrd="1" destOrd="0" presId="urn:microsoft.com/office/officeart/2005/8/layout/hierarchy3"/>
    <dgm:cxn modelId="{A885959B-6C6C-7F47-9C55-3553F8022337}" type="presParOf" srcId="{BBB033C6-E0D5-FB4E-B5E9-832B186E6E45}" destId="{15F087A5-75EE-6B4B-9DE8-B10CABD4DF3C}" srcOrd="0" destOrd="0" presId="urn:microsoft.com/office/officeart/2005/8/layout/hierarchy3"/>
    <dgm:cxn modelId="{BAEF814B-C1CA-EC4E-91E2-D0F002D315FF}" type="presParOf" srcId="{BBB033C6-E0D5-FB4E-B5E9-832B186E6E45}" destId="{75138D2D-8A4E-954C-9381-AE3E7666CF6B}" srcOrd="1" destOrd="0" presId="urn:microsoft.com/office/officeart/2005/8/layout/hierarchy3"/>
    <dgm:cxn modelId="{E4261011-8321-CB4E-934A-BC36765381A3}" type="presParOf" srcId="{BBB033C6-E0D5-FB4E-B5E9-832B186E6E45}" destId="{4D7D041E-92E4-BF48-84E6-74EC5D634D42}" srcOrd="2" destOrd="0" presId="urn:microsoft.com/office/officeart/2005/8/layout/hierarchy3"/>
    <dgm:cxn modelId="{9081128A-FFED-BE4A-9A43-E54B7065016E}" type="presParOf" srcId="{BBB033C6-E0D5-FB4E-B5E9-832B186E6E45}" destId="{76B3D835-298E-5F4B-8117-5927AECCB956}" srcOrd="3" destOrd="0" presId="urn:microsoft.com/office/officeart/2005/8/layout/hierarchy3"/>
    <dgm:cxn modelId="{B38B2088-BE7D-E049-8704-FE84CB6CEE6D}" type="presParOf" srcId="{7C0596B8-280C-2B4D-B9DF-C6B70ECEA5B7}" destId="{945ECD7B-AC3B-2F40-9AD7-FC96FD81FE49}" srcOrd="4" destOrd="0" presId="urn:microsoft.com/office/officeart/2005/8/layout/hierarchy3"/>
    <dgm:cxn modelId="{8FFBD2E7-3C3E-DB44-9D33-D0741647D3C7}" type="presParOf" srcId="{945ECD7B-AC3B-2F40-9AD7-FC96FD81FE49}" destId="{CBCF248E-C8A8-9544-A732-FB2F5E22BB43}" srcOrd="0" destOrd="0" presId="urn:microsoft.com/office/officeart/2005/8/layout/hierarchy3"/>
    <dgm:cxn modelId="{6324AD51-8558-9842-BA1B-DE744A616892}" type="presParOf" srcId="{CBCF248E-C8A8-9544-A732-FB2F5E22BB43}" destId="{D92F96BE-B325-1643-8D98-6022961CE564}" srcOrd="0" destOrd="0" presId="urn:microsoft.com/office/officeart/2005/8/layout/hierarchy3"/>
    <dgm:cxn modelId="{7258FE76-4FB6-734E-AE82-CACB8B3FA421}" type="presParOf" srcId="{CBCF248E-C8A8-9544-A732-FB2F5E22BB43}" destId="{E25CB80F-C638-5C41-AEA7-3CFE729DC02B}" srcOrd="1" destOrd="0" presId="urn:microsoft.com/office/officeart/2005/8/layout/hierarchy3"/>
    <dgm:cxn modelId="{D8B3A578-55C7-9545-A74F-1F93F91A0970}" type="presParOf" srcId="{945ECD7B-AC3B-2F40-9AD7-FC96FD81FE49}" destId="{03093C76-A5A9-834A-AF1E-DB926CA983C4}" srcOrd="1" destOrd="0" presId="urn:microsoft.com/office/officeart/2005/8/layout/hierarchy3"/>
    <dgm:cxn modelId="{70610748-AE3F-694F-9295-C6C18B8CC3BE}" type="presParOf" srcId="{03093C76-A5A9-834A-AF1E-DB926CA983C4}" destId="{13AA1B99-80B0-0B4E-B749-2B0FC135399F}" srcOrd="0" destOrd="0" presId="urn:microsoft.com/office/officeart/2005/8/layout/hierarchy3"/>
    <dgm:cxn modelId="{4CD4138A-28AA-1F4D-B3C4-70650CEEFD19}" type="presParOf" srcId="{03093C76-A5A9-834A-AF1E-DB926CA983C4}" destId="{647DB844-81DF-FD46-8586-A0399FF4FBEE}" srcOrd="1" destOrd="0" presId="urn:microsoft.com/office/officeart/2005/8/layout/hierarchy3"/>
    <dgm:cxn modelId="{522BEC96-B487-FC49-9259-EE29C6EA3288}" type="presParOf" srcId="{03093C76-A5A9-834A-AF1E-DB926CA983C4}" destId="{DC344378-6E27-294E-A534-5F9457580F08}" srcOrd="2" destOrd="0" presId="urn:microsoft.com/office/officeart/2005/8/layout/hierarchy3"/>
    <dgm:cxn modelId="{951279C0-4598-504F-8797-AAC3C6AB3285}" type="presParOf" srcId="{03093C76-A5A9-834A-AF1E-DB926CA983C4}" destId="{44C5B1B5-A254-A245-BAA6-23F1D6F6F093}" srcOrd="3" destOrd="0" presId="urn:microsoft.com/office/officeart/2005/8/layout/hierarchy3"/>
    <dgm:cxn modelId="{48315C14-FAC3-E840-8904-C677E7DB46F4}" type="presParOf" srcId="{03093C76-A5A9-834A-AF1E-DB926CA983C4}" destId="{1A6BF1B7-D01E-9E43-A0B6-35FD8C7D749E}" srcOrd="4" destOrd="0" presId="urn:microsoft.com/office/officeart/2005/8/layout/hierarchy3"/>
    <dgm:cxn modelId="{3487FF26-0D2D-C341-B2E8-9B4904AF71EE}" type="presParOf" srcId="{03093C76-A5A9-834A-AF1E-DB926CA983C4}" destId="{DA7C3F4A-91DF-4E4A-AA85-164EB018B24B}" srcOrd="5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3BACED-AC59-B24C-9A92-E9ED81125E37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5C2AC-B419-3D43-927F-028FA833FDC3}">
      <dgm:prSet phldrT="[Text]"/>
      <dgm:spPr/>
      <dgm:t>
        <a:bodyPr/>
        <a:lstStyle/>
        <a:p>
          <a:r>
            <a:rPr lang="en-GB" dirty="0"/>
            <a:t>Data preprocessing</a:t>
          </a:r>
        </a:p>
      </dgm:t>
    </dgm:pt>
    <dgm:pt modelId="{65BC2608-342C-7E4B-92F7-5EB86F760E96}" type="parTrans" cxnId="{DE330EF3-6D38-A844-9034-CEB79BBF0D53}">
      <dgm:prSet/>
      <dgm:spPr/>
      <dgm:t>
        <a:bodyPr/>
        <a:lstStyle/>
        <a:p>
          <a:endParaRPr lang="en-GB"/>
        </a:p>
      </dgm:t>
    </dgm:pt>
    <dgm:pt modelId="{61FD8BFF-138F-5C4D-BA94-BB2DBA5596E4}" type="sibTrans" cxnId="{DE330EF3-6D38-A844-9034-CEB79BBF0D53}">
      <dgm:prSet/>
      <dgm:spPr/>
      <dgm:t>
        <a:bodyPr/>
        <a:lstStyle/>
        <a:p>
          <a:endParaRPr lang="en-GB"/>
        </a:p>
      </dgm:t>
    </dgm:pt>
    <dgm:pt modelId="{66C51A3E-3DBF-1E47-93E8-23BF6CF497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Non-overlapping tiles (224 x 224)</a:t>
          </a:r>
        </a:p>
      </dgm:t>
    </dgm:pt>
    <dgm:pt modelId="{4865FCA3-1B8F-DF43-882F-BEE8927A97AF}" type="parTrans" cxnId="{46AFA0ED-27D4-2F49-9F06-A9ED8E912D67}">
      <dgm:prSet/>
      <dgm:spPr/>
      <dgm:t>
        <a:bodyPr/>
        <a:lstStyle/>
        <a:p>
          <a:endParaRPr lang="en-GB"/>
        </a:p>
      </dgm:t>
    </dgm:pt>
    <dgm:pt modelId="{12C9B361-25F6-2249-ACC1-A9369A8DDBDA}" type="sibTrans" cxnId="{46AFA0ED-27D4-2F49-9F06-A9ED8E912D67}">
      <dgm:prSet/>
      <dgm:spPr/>
      <dgm:t>
        <a:bodyPr/>
        <a:lstStyle/>
        <a:p>
          <a:endParaRPr lang="en-GB"/>
        </a:p>
      </dgm:t>
    </dgm:pt>
    <dgm:pt modelId="{9C7FC64E-57DE-ED48-8692-F78C529A971B}">
      <dgm:prSet phldrT="[Text]"/>
      <dgm:spPr/>
      <dgm:t>
        <a:bodyPr/>
        <a:lstStyle/>
        <a:p>
          <a:r>
            <a:rPr lang="en-GB" dirty="0"/>
            <a:t>Random </a:t>
          </a:r>
          <a:r>
            <a:rPr lang="en-GB" dirty="0" err="1"/>
            <a:t>GeoSampler</a:t>
          </a:r>
          <a:endParaRPr lang="en-GB" dirty="0"/>
        </a:p>
      </dgm:t>
    </dgm:pt>
    <dgm:pt modelId="{51FECCB9-A796-3E45-BB6F-7D9DCD0883E9}" type="parTrans" cxnId="{16A52013-13FE-7B47-BC1F-EC185CB2A83F}">
      <dgm:prSet/>
      <dgm:spPr/>
      <dgm:t>
        <a:bodyPr/>
        <a:lstStyle/>
        <a:p>
          <a:endParaRPr lang="en-GB"/>
        </a:p>
      </dgm:t>
    </dgm:pt>
    <dgm:pt modelId="{A2A4C148-C650-FD41-8C0B-172B52B1A787}" type="sibTrans" cxnId="{16A52013-13FE-7B47-BC1F-EC185CB2A83F}">
      <dgm:prSet/>
      <dgm:spPr/>
      <dgm:t>
        <a:bodyPr/>
        <a:lstStyle/>
        <a:p>
          <a:endParaRPr lang="en-GB"/>
        </a:p>
      </dgm:t>
    </dgm:pt>
    <dgm:pt modelId="{92C7F0C5-17BE-E248-ADB9-E40E1AF9402E}">
      <dgm:prSet phldrT="[Text]"/>
      <dgm:spPr/>
      <dgm:t>
        <a:bodyPr/>
        <a:lstStyle/>
        <a:p>
          <a:r>
            <a:rPr lang="en-GB" dirty="0"/>
            <a:t>Backbone</a:t>
          </a:r>
        </a:p>
      </dgm:t>
    </dgm:pt>
    <dgm:pt modelId="{9C93F4DE-91AC-5549-9255-B7BDD6A49084}" type="parTrans" cxnId="{9F375F51-2181-6648-9230-E32A9772054A}">
      <dgm:prSet/>
      <dgm:spPr/>
      <dgm:t>
        <a:bodyPr/>
        <a:lstStyle/>
        <a:p>
          <a:endParaRPr lang="en-GB"/>
        </a:p>
      </dgm:t>
    </dgm:pt>
    <dgm:pt modelId="{416BD5F9-7CC7-0045-B62A-F3EDF40D7959}" type="sibTrans" cxnId="{9F375F51-2181-6648-9230-E32A9772054A}">
      <dgm:prSet/>
      <dgm:spPr/>
      <dgm:t>
        <a:bodyPr/>
        <a:lstStyle/>
        <a:p>
          <a:endParaRPr lang="en-GB"/>
        </a:p>
      </dgm:t>
    </dgm:pt>
    <dgm:pt modelId="{7E908CD5-5DD2-1648-A521-6F61A7A57A57}">
      <dgm:prSet phldrT="[Text]"/>
      <dgm:spPr>
        <a:noFill/>
      </dgm:spPr>
      <dgm:t>
        <a:bodyPr/>
        <a:lstStyle/>
        <a:p>
          <a:r>
            <a:rPr lang="en-GB" dirty="0" err="1"/>
            <a:t>Satlas</a:t>
          </a:r>
          <a:endParaRPr lang="en-GB" dirty="0"/>
        </a:p>
      </dgm:t>
    </dgm:pt>
    <dgm:pt modelId="{AE625BF1-046D-A24D-8A36-2D7B9E8FD561}" type="parTrans" cxnId="{96218A07-E4EB-F449-BEB5-5C5A7BCD237D}">
      <dgm:prSet/>
      <dgm:spPr/>
      <dgm:t>
        <a:bodyPr/>
        <a:lstStyle/>
        <a:p>
          <a:endParaRPr lang="en-GB"/>
        </a:p>
      </dgm:t>
    </dgm:pt>
    <dgm:pt modelId="{9359578E-08BE-9342-AB18-8C0CE78B70B1}" type="sibTrans" cxnId="{96218A07-E4EB-F449-BEB5-5C5A7BCD237D}">
      <dgm:prSet/>
      <dgm:spPr/>
      <dgm:t>
        <a:bodyPr/>
        <a:lstStyle/>
        <a:p>
          <a:endParaRPr lang="en-GB"/>
        </a:p>
      </dgm:t>
    </dgm:pt>
    <dgm:pt modelId="{5AB0F4E3-7F65-494C-A13B-C6C8A48A0551}">
      <dgm:prSet phldrT="[Text]"/>
      <dgm:spPr/>
      <dgm:t>
        <a:bodyPr/>
        <a:lstStyle/>
        <a:p>
          <a:r>
            <a:rPr lang="en-GB" dirty="0"/>
            <a:t>Clay</a:t>
          </a:r>
        </a:p>
      </dgm:t>
    </dgm:pt>
    <dgm:pt modelId="{A1DA4225-4732-424E-9C0F-1BB274E7AE62}" type="parTrans" cxnId="{0CBAAE88-AFE2-2B49-BA2F-325F65980A2B}">
      <dgm:prSet/>
      <dgm:spPr/>
      <dgm:t>
        <a:bodyPr/>
        <a:lstStyle/>
        <a:p>
          <a:endParaRPr lang="en-GB"/>
        </a:p>
      </dgm:t>
    </dgm:pt>
    <dgm:pt modelId="{5AB35F5E-EA5C-F747-970C-9A6A7BAC733E}" type="sibTrans" cxnId="{0CBAAE88-AFE2-2B49-BA2F-325F65980A2B}">
      <dgm:prSet/>
      <dgm:spPr/>
      <dgm:t>
        <a:bodyPr/>
        <a:lstStyle/>
        <a:p>
          <a:endParaRPr lang="en-GB"/>
        </a:p>
      </dgm:t>
    </dgm:pt>
    <dgm:pt modelId="{A611AC1C-6000-6E45-BC61-56C5A2CA67C7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Prithvi</a:t>
          </a:r>
        </a:p>
      </dgm:t>
    </dgm:pt>
    <dgm:pt modelId="{7422DE3E-354B-4E4D-99F6-3FC7665C690D}" type="parTrans" cxnId="{D9F96EA4-C81D-D844-910B-F04A94484480}">
      <dgm:prSet/>
      <dgm:spPr/>
      <dgm:t>
        <a:bodyPr/>
        <a:lstStyle/>
        <a:p>
          <a:endParaRPr lang="en-GB"/>
        </a:p>
      </dgm:t>
    </dgm:pt>
    <dgm:pt modelId="{D10354F2-A245-AB41-83C8-18B2DEE666BB}" type="sibTrans" cxnId="{D9F96EA4-C81D-D844-910B-F04A94484480}">
      <dgm:prSet/>
      <dgm:spPr/>
      <dgm:t>
        <a:bodyPr/>
        <a:lstStyle/>
        <a:p>
          <a:endParaRPr lang="en-GB"/>
        </a:p>
      </dgm:t>
    </dgm:pt>
    <dgm:pt modelId="{65FFD4B5-97F1-E94E-9837-B4511DE3AEB6}">
      <dgm:prSet/>
      <dgm:spPr/>
      <dgm:t>
        <a:bodyPr/>
        <a:lstStyle/>
        <a:p>
          <a:r>
            <a:rPr lang="en-GB" dirty="0"/>
            <a:t>Segmentation head</a:t>
          </a:r>
        </a:p>
      </dgm:t>
    </dgm:pt>
    <dgm:pt modelId="{4AB1CA91-AF7B-CE49-ABF7-AB8EEDFBD8BC}" type="parTrans" cxnId="{0209E6A2-88BE-9B47-A94F-DE69D24D96BE}">
      <dgm:prSet/>
      <dgm:spPr/>
      <dgm:t>
        <a:bodyPr/>
        <a:lstStyle/>
        <a:p>
          <a:endParaRPr lang="en-GB"/>
        </a:p>
      </dgm:t>
    </dgm:pt>
    <dgm:pt modelId="{D27AF4D2-1109-6B44-ACD1-D3E57A9C81BD}" type="sibTrans" cxnId="{0209E6A2-88BE-9B47-A94F-DE69D24D96BE}">
      <dgm:prSet/>
      <dgm:spPr/>
      <dgm:t>
        <a:bodyPr/>
        <a:lstStyle/>
        <a:p>
          <a:endParaRPr lang="en-GB"/>
        </a:p>
      </dgm:t>
    </dgm:pt>
    <dgm:pt modelId="{B7FD5D1D-0F91-FD46-A440-C2276F2D3BB6}">
      <dgm:prSet/>
      <dgm:spPr>
        <a:noFill/>
      </dgm:spPr>
      <dgm:t>
        <a:bodyPr/>
        <a:lstStyle/>
        <a:p>
          <a:r>
            <a:rPr lang="en-GB" dirty="0"/>
            <a:t>[Conv3x3 + </a:t>
          </a:r>
          <a:r>
            <a:rPr lang="en-GB" dirty="0" err="1"/>
            <a:t>relu</a:t>
          </a:r>
          <a:r>
            <a:rPr lang="en-GB" dirty="0"/>
            <a:t>] </a:t>
          </a:r>
          <a:r>
            <a:rPr lang="en-GB" dirty="0">
              <a:sym typeface="Wingdings" pitchFamily="2" charset="2"/>
            </a:rPr>
            <a:t> Conv3x3</a:t>
          </a:r>
          <a:endParaRPr lang="en-GB" dirty="0"/>
        </a:p>
      </dgm:t>
    </dgm:pt>
    <dgm:pt modelId="{85922AA1-02BF-3E47-81C3-682DA7752F8C}" type="parTrans" cxnId="{0088EB24-E94F-E242-8D41-EBAA9E540333}">
      <dgm:prSet/>
      <dgm:spPr/>
      <dgm:t>
        <a:bodyPr/>
        <a:lstStyle/>
        <a:p>
          <a:endParaRPr lang="en-GB"/>
        </a:p>
      </dgm:t>
    </dgm:pt>
    <dgm:pt modelId="{808C2AAD-2A57-834F-BB10-E6EFE36F8E47}" type="sibTrans" cxnId="{0088EB24-E94F-E242-8D41-EBAA9E540333}">
      <dgm:prSet/>
      <dgm:spPr/>
      <dgm:t>
        <a:bodyPr/>
        <a:lstStyle/>
        <a:p>
          <a:endParaRPr lang="en-GB"/>
        </a:p>
      </dgm:t>
    </dgm:pt>
    <dgm:pt modelId="{30021920-E5DC-3740-9036-4DA0D35A6FDE}">
      <dgm:prSet/>
      <dgm:spPr/>
      <dgm:t>
        <a:bodyPr/>
        <a:lstStyle/>
        <a:p>
          <a:r>
            <a:rPr lang="en-GB" dirty="0"/>
            <a:t>Loss</a:t>
          </a:r>
        </a:p>
      </dgm:t>
    </dgm:pt>
    <dgm:pt modelId="{EBD2A8AA-1409-F14E-B344-4C09A03D05DF}" type="parTrans" cxnId="{D514A789-1F53-6547-AB63-EFE81B906E22}">
      <dgm:prSet/>
      <dgm:spPr/>
      <dgm:t>
        <a:bodyPr/>
        <a:lstStyle/>
        <a:p>
          <a:endParaRPr lang="en-GB"/>
        </a:p>
      </dgm:t>
    </dgm:pt>
    <dgm:pt modelId="{206ED123-D17A-1D4F-B745-9192108FB7A7}" type="sibTrans" cxnId="{D514A789-1F53-6547-AB63-EFE81B906E22}">
      <dgm:prSet/>
      <dgm:spPr/>
      <dgm:t>
        <a:bodyPr/>
        <a:lstStyle/>
        <a:p>
          <a:endParaRPr lang="en-GB"/>
        </a:p>
      </dgm:t>
    </dgm:pt>
    <dgm:pt modelId="{7B978B21-620F-2A41-BAAE-AC37C48A2A67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Cross-entropy</a:t>
          </a:r>
        </a:p>
      </dgm:t>
    </dgm:pt>
    <dgm:pt modelId="{8CCBAE23-6833-3C45-B864-0145F854FC41}" type="parTrans" cxnId="{CA41DE0F-F986-A94B-AF57-9A947D545E6E}">
      <dgm:prSet/>
      <dgm:spPr/>
      <dgm:t>
        <a:bodyPr/>
        <a:lstStyle/>
        <a:p>
          <a:endParaRPr lang="en-GB"/>
        </a:p>
      </dgm:t>
    </dgm:pt>
    <dgm:pt modelId="{8A96F2FE-BEDB-174B-B199-5BD4D64C47B7}" type="sibTrans" cxnId="{CA41DE0F-F986-A94B-AF57-9A947D545E6E}">
      <dgm:prSet/>
      <dgm:spPr/>
      <dgm:t>
        <a:bodyPr/>
        <a:lstStyle/>
        <a:p>
          <a:endParaRPr lang="en-GB"/>
        </a:p>
      </dgm:t>
    </dgm:pt>
    <dgm:pt modelId="{6282612E-1EB7-8545-9847-39EEDBCD0AE9}">
      <dgm:prSet/>
      <dgm:spPr/>
      <dgm:t>
        <a:bodyPr/>
        <a:lstStyle/>
        <a:p>
          <a:r>
            <a:rPr lang="en-GB" dirty="0"/>
            <a:t>Validation metric</a:t>
          </a:r>
        </a:p>
      </dgm:t>
    </dgm:pt>
    <dgm:pt modelId="{E99D205F-0A41-DE45-B615-CBB80E219741}" type="parTrans" cxnId="{ED6D58F4-72DC-6F44-B77A-D29A6C2AB46C}">
      <dgm:prSet/>
      <dgm:spPr/>
      <dgm:t>
        <a:bodyPr/>
        <a:lstStyle/>
        <a:p>
          <a:endParaRPr lang="en-GB"/>
        </a:p>
      </dgm:t>
    </dgm:pt>
    <dgm:pt modelId="{CB44713A-A372-754E-805B-F2AEF157B31B}" type="sibTrans" cxnId="{ED6D58F4-72DC-6F44-B77A-D29A6C2AB46C}">
      <dgm:prSet/>
      <dgm:spPr/>
      <dgm:t>
        <a:bodyPr/>
        <a:lstStyle/>
        <a:p>
          <a:endParaRPr lang="en-GB"/>
        </a:p>
      </dgm:t>
    </dgm:pt>
    <dgm:pt modelId="{E2EAF205-E48E-FA4A-BE23-7BF6C52AA4F9}">
      <dgm:prSet/>
      <dgm:spPr>
        <a:noFill/>
      </dgm:spPr>
      <dgm:t>
        <a:bodyPr/>
        <a:lstStyle/>
        <a:p>
          <a:r>
            <a:rPr lang="en-GB" dirty="0"/>
            <a:t>Accuracy (weighted)</a:t>
          </a:r>
        </a:p>
      </dgm:t>
    </dgm:pt>
    <dgm:pt modelId="{1E2B92E3-D97C-A442-B8BF-C372C1FCAF24}" type="parTrans" cxnId="{C68DCE48-3B92-AA4C-94B8-B7860D4D8420}">
      <dgm:prSet/>
      <dgm:spPr/>
      <dgm:t>
        <a:bodyPr/>
        <a:lstStyle/>
        <a:p>
          <a:endParaRPr lang="en-GB"/>
        </a:p>
      </dgm:t>
    </dgm:pt>
    <dgm:pt modelId="{5D9DF1D8-1ED7-C940-8E80-E3DF951CBB18}" type="sibTrans" cxnId="{C68DCE48-3B92-AA4C-94B8-B7860D4D8420}">
      <dgm:prSet/>
      <dgm:spPr/>
      <dgm:t>
        <a:bodyPr/>
        <a:lstStyle/>
        <a:p>
          <a:endParaRPr lang="en-GB"/>
        </a:p>
      </dgm:t>
    </dgm:pt>
    <dgm:pt modelId="{74C712DD-24DF-2E45-96EC-07288DFFFC24}">
      <dgm:prSet/>
      <dgm:spPr/>
      <dgm:t>
        <a:bodyPr/>
        <a:lstStyle/>
        <a:p>
          <a:r>
            <a:rPr lang="en-GB" dirty="0" err="1"/>
            <a:t>IoU</a:t>
          </a:r>
          <a:r>
            <a:rPr lang="en-GB" dirty="0"/>
            <a:t> (weighted)</a:t>
          </a:r>
        </a:p>
      </dgm:t>
    </dgm:pt>
    <dgm:pt modelId="{DFBF2D81-4256-B042-B7F5-88BC47EB024F}" type="parTrans" cxnId="{11144B33-05C7-734A-A5A6-3EF468615081}">
      <dgm:prSet/>
      <dgm:spPr/>
      <dgm:t>
        <a:bodyPr/>
        <a:lstStyle/>
        <a:p>
          <a:endParaRPr lang="en-GB"/>
        </a:p>
      </dgm:t>
    </dgm:pt>
    <dgm:pt modelId="{6DF96FF8-A399-0649-B3D1-B1EA75599B9E}" type="sibTrans" cxnId="{11144B33-05C7-734A-A5A6-3EF468615081}">
      <dgm:prSet/>
      <dgm:spPr/>
      <dgm:t>
        <a:bodyPr/>
        <a:lstStyle/>
        <a:p>
          <a:endParaRPr lang="en-GB"/>
        </a:p>
      </dgm:t>
    </dgm:pt>
    <dgm:pt modelId="{6F36FBD4-4B92-7E43-9F2E-5E4BC781B09D}">
      <dgm:prSet/>
      <dgm:spPr/>
      <dgm:t>
        <a:bodyPr/>
        <a:lstStyle/>
        <a:p>
          <a:r>
            <a:rPr lang="en-GB" dirty="0"/>
            <a:t>F1 (weighted)</a:t>
          </a:r>
        </a:p>
      </dgm:t>
    </dgm:pt>
    <dgm:pt modelId="{2B9AECBE-0430-B143-8220-8AE17C65A563}" type="parTrans" cxnId="{988878B0-118B-3748-B407-D638FEE02E7C}">
      <dgm:prSet/>
      <dgm:spPr/>
      <dgm:t>
        <a:bodyPr/>
        <a:lstStyle/>
        <a:p>
          <a:endParaRPr lang="en-GB"/>
        </a:p>
      </dgm:t>
    </dgm:pt>
    <dgm:pt modelId="{057B9BB5-E46D-6141-BCBE-F065AD4E2335}" type="sibTrans" cxnId="{988878B0-118B-3748-B407-D638FEE02E7C}">
      <dgm:prSet/>
      <dgm:spPr/>
      <dgm:t>
        <a:bodyPr/>
        <a:lstStyle/>
        <a:p>
          <a:endParaRPr lang="en-GB"/>
        </a:p>
      </dgm:t>
    </dgm:pt>
    <dgm:pt modelId="{3EAC9C07-C0B3-FB4A-A72D-BAD2C50CA524}">
      <dgm:prSet/>
      <dgm:spPr/>
      <dgm:t>
        <a:bodyPr/>
        <a:lstStyle/>
        <a:p>
          <a:r>
            <a:rPr lang="en-GB" dirty="0"/>
            <a:t>Conv1x1 </a:t>
          </a:r>
          <a:r>
            <a:rPr lang="en-GB" dirty="0">
              <a:sym typeface="Wingdings" pitchFamily="2" charset="2"/>
            </a:rPr>
            <a:t></a:t>
          </a:r>
          <a:r>
            <a:rPr lang="en-GB" dirty="0"/>
            <a:t> Conv1x1</a:t>
          </a:r>
        </a:p>
      </dgm:t>
    </dgm:pt>
    <dgm:pt modelId="{532CF109-13E1-1542-9AF8-95888A86C127}" type="parTrans" cxnId="{3D174F1F-AACB-2944-984C-B9E247F44FD8}">
      <dgm:prSet/>
      <dgm:spPr/>
      <dgm:t>
        <a:bodyPr/>
        <a:lstStyle/>
        <a:p>
          <a:endParaRPr lang="en-GB"/>
        </a:p>
      </dgm:t>
    </dgm:pt>
    <dgm:pt modelId="{8B15E6A6-0FEF-364C-A6EF-997F104CA585}" type="sibTrans" cxnId="{3D174F1F-AACB-2944-984C-B9E247F44FD8}">
      <dgm:prSet/>
      <dgm:spPr/>
      <dgm:t>
        <a:bodyPr/>
        <a:lstStyle/>
        <a:p>
          <a:endParaRPr lang="en-GB"/>
        </a:p>
      </dgm:t>
    </dgm:pt>
    <dgm:pt modelId="{AC08075E-D0FD-4743-99C8-662CD496E78A}">
      <dgm:prSet/>
      <dgm:spPr>
        <a:noFill/>
      </dgm:spPr>
      <dgm:t>
        <a:bodyPr/>
        <a:lstStyle/>
        <a:p>
          <a:r>
            <a:rPr lang="en-GB" dirty="0"/>
            <a:t>Focal </a:t>
          </a:r>
        </a:p>
      </dgm:t>
    </dgm:pt>
    <dgm:pt modelId="{6D802CDC-08C2-954A-AD47-F3E0979A2C05}" type="parTrans" cxnId="{BF428BC1-3E4A-D34F-BF66-6C7086205C37}">
      <dgm:prSet/>
      <dgm:spPr/>
      <dgm:t>
        <a:bodyPr/>
        <a:lstStyle/>
        <a:p>
          <a:endParaRPr lang="en-GB"/>
        </a:p>
      </dgm:t>
    </dgm:pt>
    <dgm:pt modelId="{6D421E11-4E41-3442-A779-FF30F34F6E24}" type="sibTrans" cxnId="{BF428BC1-3E4A-D34F-BF66-6C7086205C37}">
      <dgm:prSet/>
      <dgm:spPr/>
      <dgm:t>
        <a:bodyPr/>
        <a:lstStyle/>
        <a:p>
          <a:endParaRPr lang="en-GB"/>
        </a:p>
      </dgm:t>
    </dgm:pt>
    <dgm:pt modelId="{DB488218-0706-3D42-A411-3C675C3BC37D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[Conv3x3 + </a:t>
          </a:r>
          <a:r>
            <a:rPr lang="en-GB" dirty="0" err="1"/>
            <a:t>relu</a:t>
          </a:r>
          <a:r>
            <a:rPr lang="en-GB" dirty="0"/>
            <a:t>] </a:t>
          </a:r>
          <a:r>
            <a:rPr lang="en-GB" dirty="0">
              <a:sym typeface="Wingdings" pitchFamily="2" charset="2"/>
            </a:rPr>
            <a:t> </a:t>
          </a:r>
          <a:r>
            <a:rPr lang="en-GB" dirty="0"/>
            <a:t>[Conv3x3 + </a:t>
          </a:r>
          <a:r>
            <a:rPr lang="en-GB" dirty="0" err="1"/>
            <a:t>relu</a:t>
          </a:r>
          <a:r>
            <a:rPr lang="en-GB" dirty="0"/>
            <a:t>] </a:t>
          </a:r>
          <a:r>
            <a:rPr lang="en-GB" dirty="0">
              <a:sym typeface="Wingdings" pitchFamily="2" charset="2"/>
            </a:rPr>
            <a:t> Conv1x1</a:t>
          </a:r>
          <a:endParaRPr lang="en-GB" dirty="0"/>
        </a:p>
      </dgm:t>
    </dgm:pt>
    <dgm:pt modelId="{22037E1E-7B6F-6B44-B80F-18509AF90391}" type="parTrans" cxnId="{30DFCD4C-92BC-F344-970B-62138E50C3B9}">
      <dgm:prSet/>
      <dgm:spPr/>
      <dgm:t>
        <a:bodyPr/>
        <a:lstStyle/>
        <a:p>
          <a:endParaRPr lang="en-GB"/>
        </a:p>
      </dgm:t>
    </dgm:pt>
    <dgm:pt modelId="{2D77AF5C-9AD3-1346-903C-65105F9E9D37}" type="sibTrans" cxnId="{30DFCD4C-92BC-F344-970B-62138E50C3B9}">
      <dgm:prSet/>
      <dgm:spPr/>
      <dgm:t>
        <a:bodyPr/>
        <a:lstStyle/>
        <a:p>
          <a:endParaRPr lang="en-GB"/>
        </a:p>
      </dgm:t>
    </dgm:pt>
    <dgm:pt modelId="{7C0596B8-280C-2B4D-B9DF-C6B70ECEA5B7}" type="pres">
      <dgm:prSet presAssocID="{503BACED-AC59-B24C-9A92-E9ED81125E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1A4CD6-7D40-A045-BBCB-CB73D163E1E4}" type="pres">
      <dgm:prSet presAssocID="{9085C2AC-B419-3D43-927F-028FA833FDC3}" presName="root" presStyleCnt="0"/>
      <dgm:spPr/>
    </dgm:pt>
    <dgm:pt modelId="{4F745C99-8296-B14F-B4F0-D3C42474368C}" type="pres">
      <dgm:prSet presAssocID="{9085C2AC-B419-3D43-927F-028FA833FDC3}" presName="rootComposite" presStyleCnt="0"/>
      <dgm:spPr/>
    </dgm:pt>
    <dgm:pt modelId="{7B9964C0-EBCC-1342-B4A1-C3BB7C92FD18}" type="pres">
      <dgm:prSet presAssocID="{9085C2AC-B419-3D43-927F-028FA833FDC3}" presName="rootText" presStyleLbl="node1" presStyleIdx="0" presStyleCnt="5"/>
      <dgm:spPr/>
    </dgm:pt>
    <dgm:pt modelId="{2958D106-7A74-1C4D-9C52-2940385CBBD6}" type="pres">
      <dgm:prSet presAssocID="{9085C2AC-B419-3D43-927F-028FA833FDC3}" presName="rootConnector" presStyleLbl="node1" presStyleIdx="0" presStyleCnt="5"/>
      <dgm:spPr/>
    </dgm:pt>
    <dgm:pt modelId="{EA3ACDCB-2219-E043-8017-789DDDBA1F49}" type="pres">
      <dgm:prSet presAssocID="{9085C2AC-B419-3D43-927F-028FA833FDC3}" presName="childShape" presStyleCnt="0"/>
      <dgm:spPr/>
    </dgm:pt>
    <dgm:pt modelId="{4B53F12F-EA60-4A4A-B224-AD296AD6C3A3}" type="pres">
      <dgm:prSet presAssocID="{4865FCA3-1B8F-DF43-882F-BEE8927A97AF}" presName="Name13" presStyleLbl="parChTrans1D2" presStyleIdx="0" presStyleCnt="13"/>
      <dgm:spPr/>
    </dgm:pt>
    <dgm:pt modelId="{E97578C2-CB78-9648-8999-53D16C9D8099}" type="pres">
      <dgm:prSet presAssocID="{66C51A3E-3DBF-1E47-93E8-23BF6CF497D7}" presName="childText" presStyleLbl="bgAcc1" presStyleIdx="0" presStyleCnt="13">
        <dgm:presLayoutVars>
          <dgm:bulletEnabled val="1"/>
        </dgm:presLayoutVars>
      </dgm:prSet>
      <dgm:spPr/>
    </dgm:pt>
    <dgm:pt modelId="{11CE3E6D-3779-004F-83A3-D12AA8BD119D}" type="pres">
      <dgm:prSet presAssocID="{51FECCB9-A796-3E45-BB6F-7D9DCD0883E9}" presName="Name13" presStyleLbl="parChTrans1D2" presStyleIdx="1" presStyleCnt="13"/>
      <dgm:spPr/>
    </dgm:pt>
    <dgm:pt modelId="{D7D2CF4F-A080-1741-9697-23E4F5ADD61A}" type="pres">
      <dgm:prSet presAssocID="{9C7FC64E-57DE-ED48-8692-F78C529A971B}" presName="childText" presStyleLbl="bgAcc1" presStyleIdx="1" presStyleCnt="13">
        <dgm:presLayoutVars>
          <dgm:bulletEnabled val="1"/>
        </dgm:presLayoutVars>
      </dgm:prSet>
      <dgm:spPr/>
    </dgm:pt>
    <dgm:pt modelId="{D5DA55F8-5A10-914E-BCDB-A8BFD3B7209C}" type="pres">
      <dgm:prSet presAssocID="{92C7F0C5-17BE-E248-ADB9-E40E1AF9402E}" presName="root" presStyleCnt="0"/>
      <dgm:spPr/>
    </dgm:pt>
    <dgm:pt modelId="{ED466786-3903-224C-BC3D-966E9E28EE71}" type="pres">
      <dgm:prSet presAssocID="{92C7F0C5-17BE-E248-ADB9-E40E1AF9402E}" presName="rootComposite" presStyleCnt="0"/>
      <dgm:spPr/>
    </dgm:pt>
    <dgm:pt modelId="{E0F84599-176C-E84E-BF70-3E8E83A1615C}" type="pres">
      <dgm:prSet presAssocID="{92C7F0C5-17BE-E248-ADB9-E40E1AF9402E}" presName="rootText" presStyleLbl="node1" presStyleIdx="1" presStyleCnt="5"/>
      <dgm:spPr/>
    </dgm:pt>
    <dgm:pt modelId="{1AFA1E77-9255-244E-87F5-E664A21E51B4}" type="pres">
      <dgm:prSet presAssocID="{92C7F0C5-17BE-E248-ADB9-E40E1AF9402E}" presName="rootConnector" presStyleLbl="node1" presStyleIdx="1" presStyleCnt="5"/>
      <dgm:spPr/>
    </dgm:pt>
    <dgm:pt modelId="{08B3B6F0-177E-F24A-B038-7AF4655BB0D9}" type="pres">
      <dgm:prSet presAssocID="{92C7F0C5-17BE-E248-ADB9-E40E1AF9402E}" presName="childShape" presStyleCnt="0"/>
      <dgm:spPr/>
    </dgm:pt>
    <dgm:pt modelId="{7A226BA1-5990-C04E-B869-33EE14EE4FF4}" type="pres">
      <dgm:prSet presAssocID="{AE625BF1-046D-A24D-8A36-2D7B9E8FD561}" presName="Name13" presStyleLbl="parChTrans1D2" presStyleIdx="2" presStyleCnt="13"/>
      <dgm:spPr/>
    </dgm:pt>
    <dgm:pt modelId="{DE99C495-E37A-874F-9309-7E62EC089137}" type="pres">
      <dgm:prSet presAssocID="{7E908CD5-5DD2-1648-A521-6F61A7A57A57}" presName="childText" presStyleLbl="bgAcc1" presStyleIdx="2" presStyleCnt="13">
        <dgm:presLayoutVars>
          <dgm:bulletEnabled val="1"/>
        </dgm:presLayoutVars>
      </dgm:prSet>
      <dgm:spPr/>
    </dgm:pt>
    <dgm:pt modelId="{C0C57513-C1E4-A04D-85DC-F6775A78F83F}" type="pres">
      <dgm:prSet presAssocID="{A1DA4225-4732-424E-9C0F-1BB274E7AE62}" presName="Name13" presStyleLbl="parChTrans1D2" presStyleIdx="3" presStyleCnt="13"/>
      <dgm:spPr/>
    </dgm:pt>
    <dgm:pt modelId="{02356F75-6577-7240-AFBC-5B2B683F278E}" type="pres">
      <dgm:prSet presAssocID="{5AB0F4E3-7F65-494C-A13B-C6C8A48A0551}" presName="childText" presStyleLbl="bgAcc1" presStyleIdx="3" presStyleCnt="13">
        <dgm:presLayoutVars>
          <dgm:bulletEnabled val="1"/>
        </dgm:presLayoutVars>
      </dgm:prSet>
      <dgm:spPr/>
    </dgm:pt>
    <dgm:pt modelId="{CFCF634C-545B-3541-A429-B9D28AE571FF}" type="pres">
      <dgm:prSet presAssocID="{7422DE3E-354B-4E4D-99F6-3FC7665C690D}" presName="Name13" presStyleLbl="parChTrans1D2" presStyleIdx="4" presStyleCnt="13"/>
      <dgm:spPr/>
    </dgm:pt>
    <dgm:pt modelId="{C68C4EFC-6C9D-D04F-8DEE-F9AEC8135338}" type="pres">
      <dgm:prSet presAssocID="{A611AC1C-6000-6E45-BC61-56C5A2CA67C7}" presName="childText" presStyleLbl="bgAcc1" presStyleIdx="4" presStyleCnt="13">
        <dgm:presLayoutVars>
          <dgm:bulletEnabled val="1"/>
        </dgm:presLayoutVars>
      </dgm:prSet>
      <dgm:spPr/>
    </dgm:pt>
    <dgm:pt modelId="{53A4DC89-2B4F-EF42-AE42-51144F03DFAB}" type="pres">
      <dgm:prSet presAssocID="{65FFD4B5-97F1-E94E-9837-B4511DE3AEB6}" presName="root" presStyleCnt="0"/>
      <dgm:spPr/>
    </dgm:pt>
    <dgm:pt modelId="{6D78B582-E677-D449-A585-83CB2151BE13}" type="pres">
      <dgm:prSet presAssocID="{65FFD4B5-97F1-E94E-9837-B4511DE3AEB6}" presName="rootComposite" presStyleCnt="0"/>
      <dgm:spPr/>
    </dgm:pt>
    <dgm:pt modelId="{E5B50FF8-6C32-F746-8857-781FA455CFD1}" type="pres">
      <dgm:prSet presAssocID="{65FFD4B5-97F1-E94E-9837-B4511DE3AEB6}" presName="rootText" presStyleLbl="node1" presStyleIdx="2" presStyleCnt="5"/>
      <dgm:spPr/>
    </dgm:pt>
    <dgm:pt modelId="{9BBE49EE-D47D-754D-A719-63370FE32983}" type="pres">
      <dgm:prSet presAssocID="{65FFD4B5-97F1-E94E-9837-B4511DE3AEB6}" presName="rootConnector" presStyleLbl="node1" presStyleIdx="2" presStyleCnt="5"/>
      <dgm:spPr/>
    </dgm:pt>
    <dgm:pt modelId="{0B5DFEF9-B264-8241-AAD4-ED99C48E86CC}" type="pres">
      <dgm:prSet presAssocID="{65FFD4B5-97F1-E94E-9837-B4511DE3AEB6}" presName="childShape" presStyleCnt="0"/>
      <dgm:spPr/>
    </dgm:pt>
    <dgm:pt modelId="{7DA7E6FA-5C4C-B547-B1B8-C990BC745F61}" type="pres">
      <dgm:prSet presAssocID="{85922AA1-02BF-3E47-81C3-682DA7752F8C}" presName="Name13" presStyleLbl="parChTrans1D2" presStyleIdx="5" presStyleCnt="13"/>
      <dgm:spPr/>
    </dgm:pt>
    <dgm:pt modelId="{1F871629-604A-9742-A219-E60499DABAF8}" type="pres">
      <dgm:prSet presAssocID="{B7FD5D1D-0F91-FD46-A440-C2276F2D3BB6}" presName="childText" presStyleLbl="bgAcc1" presStyleIdx="5" presStyleCnt="13">
        <dgm:presLayoutVars>
          <dgm:bulletEnabled val="1"/>
        </dgm:presLayoutVars>
      </dgm:prSet>
      <dgm:spPr/>
    </dgm:pt>
    <dgm:pt modelId="{FAFDD90D-2AB0-8B40-8FC2-99C403E1BBBC}" type="pres">
      <dgm:prSet presAssocID="{532CF109-13E1-1542-9AF8-95888A86C127}" presName="Name13" presStyleLbl="parChTrans1D2" presStyleIdx="6" presStyleCnt="13"/>
      <dgm:spPr/>
    </dgm:pt>
    <dgm:pt modelId="{22A57304-1999-7C47-BB81-A9EA61802BC5}" type="pres">
      <dgm:prSet presAssocID="{3EAC9C07-C0B3-FB4A-A72D-BAD2C50CA524}" presName="childText" presStyleLbl="bgAcc1" presStyleIdx="6" presStyleCnt="13">
        <dgm:presLayoutVars>
          <dgm:bulletEnabled val="1"/>
        </dgm:presLayoutVars>
      </dgm:prSet>
      <dgm:spPr/>
    </dgm:pt>
    <dgm:pt modelId="{7E316B37-5C50-F942-9BB6-58B4EB8D6E91}" type="pres">
      <dgm:prSet presAssocID="{22037E1E-7B6F-6B44-B80F-18509AF90391}" presName="Name13" presStyleLbl="parChTrans1D2" presStyleIdx="7" presStyleCnt="13"/>
      <dgm:spPr/>
    </dgm:pt>
    <dgm:pt modelId="{76895ABB-90BD-EE4B-BE11-FD2406F1D98C}" type="pres">
      <dgm:prSet presAssocID="{DB488218-0706-3D42-A411-3C675C3BC37D}" presName="childText" presStyleLbl="bgAcc1" presStyleIdx="7" presStyleCnt="13">
        <dgm:presLayoutVars>
          <dgm:bulletEnabled val="1"/>
        </dgm:presLayoutVars>
      </dgm:prSet>
      <dgm:spPr/>
    </dgm:pt>
    <dgm:pt modelId="{20F304ED-6F5B-A844-B4BE-3EFE75D62FAE}" type="pres">
      <dgm:prSet presAssocID="{30021920-E5DC-3740-9036-4DA0D35A6FDE}" presName="root" presStyleCnt="0"/>
      <dgm:spPr/>
    </dgm:pt>
    <dgm:pt modelId="{562EA997-D43C-B141-91C2-5B783B42B682}" type="pres">
      <dgm:prSet presAssocID="{30021920-E5DC-3740-9036-4DA0D35A6FDE}" presName="rootComposite" presStyleCnt="0"/>
      <dgm:spPr/>
    </dgm:pt>
    <dgm:pt modelId="{F588C85B-8A90-8843-A044-EAC0C689E576}" type="pres">
      <dgm:prSet presAssocID="{30021920-E5DC-3740-9036-4DA0D35A6FDE}" presName="rootText" presStyleLbl="node1" presStyleIdx="3" presStyleCnt="5"/>
      <dgm:spPr/>
    </dgm:pt>
    <dgm:pt modelId="{99B97421-780E-1C45-A4F7-A337DB525B84}" type="pres">
      <dgm:prSet presAssocID="{30021920-E5DC-3740-9036-4DA0D35A6FDE}" presName="rootConnector" presStyleLbl="node1" presStyleIdx="3" presStyleCnt="5"/>
      <dgm:spPr/>
    </dgm:pt>
    <dgm:pt modelId="{BBB033C6-E0D5-FB4E-B5E9-832B186E6E45}" type="pres">
      <dgm:prSet presAssocID="{30021920-E5DC-3740-9036-4DA0D35A6FDE}" presName="childShape" presStyleCnt="0"/>
      <dgm:spPr/>
    </dgm:pt>
    <dgm:pt modelId="{15F087A5-75EE-6B4B-9DE8-B10CABD4DF3C}" type="pres">
      <dgm:prSet presAssocID="{8CCBAE23-6833-3C45-B864-0145F854FC41}" presName="Name13" presStyleLbl="parChTrans1D2" presStyleIdx="8" presStyleCnt="13"/>
      <dgm:spPr/>
    </dgm:pt>
    <dgm:pt modelId="{75138D2D-8A4E-954C-9381-AE3E7666CF6B}" type="pres">
      <dgm:prSet presAssocID="{7B978B21-620F-2A41-BAAE-AC37C48A2A67}" presName="childText" presStyleLbl="bgAcc1" presStyleIdx="8" presStyleCnt="13">
        <dgm:presLayoutVars>
          <dgm:bulletEnabled val="1"/>
        </dgm:presLayoutVars>
      </dgm:prSet>
      <dgm:spPr/>
    </dgm:pt>
    <dgm:pt modelId="{54702691-FDA9-2646-9EA9-5EED0B32BC50}" type="pres">
      <dgm:prSet presAssocID="{6D802CDC-08C2-954A-AD47-F3E0979A2C05}" presName="Name13" presStyleLbl="parChTrans1D2" presStyleIdx="9" presStyleCnt="13"/>
      <dgm:spPr/>
    </dgm:pt>
    <dgm:pt modelId="{8827331E-235A-0F4D-9A71-D6767548711A}" type="pres">
      <dgm:prSet presAssocID="{AC08075E-D0FD-4743-99C8-662CD496E78A}" presName="childText" presStyleLbl="bgAcc1" presStyleIdx="9" presStyleCnt="13">
        <dgm:presLayoutVars>
          <dgm:bulletEnabled val="1"/>
        </dgm:presLayoutVars>
      </dgm:prSet>
      <dgm:spPr/>
    </dgm:pt>
    <dgm:pt modelId="{945ECD7B-AC3B-2F40-9AD7-FC96FD81FE49}" type="pres">
      <dgm:prSet presAssocID="{6282612E-1EB7-8545-9847-39EEDBCD0AE9}" presName="root" presStyleCnt="0"/>
      <dgm:spPr/>
    </dgm:pt>
    <dgm:pt modelId="{CBCF248E-C8A8-9544-A732-FB2F5E22BB43}" type="pres">
      <dgm:prSet presAssocID="{6282612E-1EB7-8545-9847-39EEDBCD0AE9}" presName="rootComposite" presStyleCnt="0"/>
      <dgm:spPr/>
    </dgm:pt>
    <dgm:pt modelId="{D92F96BE-B325-1643-8D98-6022961CE564}" type="pres">
      <dgm:prSet presAssocID="{6282612E-1EB7-8545-9847-39EEDBCD0AE9}" presName="rootText" presStyleLbl="node1" presStyleIdx="4" presStyleCnt="5"/>
      <dgm:spPr/>
    </dgm:pt>
    <dgm:pt modelId="{E25CB80F-C638-5C41-AEA7-3CFE729DC02B}" type="pres">
      <dgm:prSet presAssocID="{6282612E-1EB7-8545-9847-39EEDBCD0AE9}" presName="rootConnector" presStyleLbl="node1" presStyleIdx="4" presStyleCnt="5"/>
      <dgm:spPr/>
    </dgm:pt>
    <dgm:pt modelId="{03093C76-A5A9-834A-AF1E-DB926CA983C4}" type="pres">
      <dgm:prSet presAssocID="{6282612E-1EB7-8545-9847-39EEDBCD0AE9}" presName="childShape" presStyleCnt="0"/>
      <dgm:spPr/>
    </dgm:pt>
    <dgm:pt modelId="{13AA1B99-80B0-0B4E-B749-2B0FC135399F}" type="pres">
      <dgm:prSet presAssocID="{1E2B92E3-D97C-A442-B8BF-C372C1FCAF24}" presName="Name13" presStyleLbl="parChTrans1D2" presStyleIdx="10" presStyleCnt="13"/>
      <dgm:spPr/>
    </dgm:pt>
    <dgm:pt modelId="{647DB844-81DF-FD46-8586-A0399FF4FBEE}" type="pres">
      <dgm:prSet presAssocID="{E2EAF205-E48E-FA4A-BE23-7BF6C52AA4F9}" presName="childText" presStyleLbl="bgAcc1" presStyleIdx="10" presStyleCnt="13">
        <dgm:presLayoutVars>
          <dgm:bulletEnabled val="1"/>
        </dgm:presLayoutVars>
      </dgm:prSet>
      <dgm:spPr/>
    </dgm:pt>
    <dgm:pt modelId="{DC344378-6E27-294E-A534-5F9457580F08}" type="pres">
      <dgm:prSet presAssocID="{DFBF2D81-4256-B042-B7F5-88BC47EB024F}" presName="Name13" presStyleLbl="parChTrans1D2" presStyleIdx="11" presStyleCnt="13"/>
      <dgm:spPr/>
    </dgm:pt>
    <dgm:pt modelId="{44C5B1B5-A254-A245-BAA6-23F1D6F6F093}" type="pres">
      <dgm:prSet presAssocID="{74C712DD-24DF-2E45-96EC-07288DFFFC24}" presName="childText" presStyleLbl="bgAcc1" presStyleIdx="11" presStyleCnt="13">
        <dgm:presLayoutVars>
          <dgm:bulletEnabled val="1"/>
        </dgm:presLayoutVars>
      </dgm:prSet>
      <dgm:spPr/>
    </dgm:pt>
    <dgm:pt modelId="{1A6BF1B7-D01E-9E43-A0B6-35FD8C7D749E}" type="pres">
      <dgm:prSet presAssocID="{2B9AECBE-0430-B143-8220-8AE17C65A563}" presName="Name13" presStyleLbl="parChTrans1D2" presStyleIdx="12" presStyleCnt="13"/>
      <dgm:spPr/>
    </dgm:pt>
    <dgm:pt modelId="{DA7C3F4A-91DF-4E4A-AA85-164EB018B24B}" type="pres">
      <dgm:prSet presAssocID="{6F36FBD4-4B92-7E43-9F2E-5E4BC781B09D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96218A07-E4EB-F449-BEB5-5C5A7BCD237D}" srcId="{92C7F0C5-17BE-E248-ADB9-E40E1AF9402E}" destId="{7E908CD5-5DD2-1648-A521-6F61A7A57A57}" srcOrd="0" destOrd="0" parTransId="{AE625BF1-046D-A24D-8A36-2D7B9E8FD561}" sibTransId="{9359578E-08BE-9342-AB18-8C0CE78B70B1}"/>
    <dgm:cxn modelId="{98EE910C-50AE-E74F-84F2-3C5ABE1E0996}" type="presOf" srcId="{7E908CD5-5DD2-1648-A521-6F61A7A57A57}" destId="{DE99C495-E37A-874F-9309-7E62EC089137}" srcOrd="0" destOrd="0" presId="urn:microsoft.com/office/officeart/2005/8/layout/hierarchy3"/>
    <dgm:cxn modelId="{37F1720D-7208-F746-9C1B-206FCF08C4AA}" type="presOf" srcId="{6F36FBD4-4B92-7E43-9F2E-5E4BC781B09D}" destId="{DA7C3F4A-91DF-4E4A-AA85-164EB018B24B}" srcOrd="0" destOrd="0" presId="urn:microsoft.com/office/officeart/2005/8/layout/hierarchy3"/>
    <dgm:cxn modelId="{2081340E-6DCD-3E42-BE4D-99C2510A464A}" type="presOf" srcId="{51FECCB9-A796-3E45-BB6F-7D9DCD0883E9}" destId="{11CE3E6D-3779-004F-83A3-D12AA8BD119D}" srcOrd="0" destOrd="0" presId="urn:microsoft.com/office/officeart/2005/8/layout/hierarchy3"/>
    <dgm:cxn modelId="{CA41DE0F-F986-A94B-AF57-9A947D545E6E}" srcId="{30021920-E5DC-3740-9036-4DA0D35A6FDE}" destId="{7B978B21-620F-2A41-BAAE-AC37C48A2A67}" srcOrd="0" destOrd="0" parTransId="{8CCBAE23-6833-3C45-B864-0145F854FC41}" sibTransId="{8A96F2FE-BEDB-174B-B199-5BD4D64C47B7}"/>
    <dgm:cxn modelId="{16A52013-13FE-7B47-BC1F-EC185CB2A83F}" srcId="{9085C2AC-B419-3D43-927F-028FA833FDC3}" destId="{9C7FC64E-57DE-ED48-8692-F78C529A971B}" srcOrd="1" destOrd="0" parTransId="{51FECCB9-A796-3E45-BB6F-7D9DCD0883E9}" sibTransId="{A2A4C148-C650-FD41-8C0B-172B52B1A787}"/>
    <dgm:cxn modelId="{3D174F1F-AACB-2944-984C-B9E247F44FD8}" srcId="{65FFD4B5-97F1-E94E-9837-B4511DE3AEB6}" destId="{3EAC9C07-C0B3-FB4A-A72D-BAD2C50CA524}" srcOrd="1" destOrd="0" parTransId="{532CF109-13E1-1542-9AF8-95888A86C127}" sibTransId="{8B15E6A6-0FEF-364C-A6EF-997F104CA585}"/>
    <dgm:cxn modelId="{AF00DA20-8E94-8545-9353-AEA5338F5B71}" type="presOf" srcId="{3EAC9C07-C0B3-FB4A-A72D-BAD2C50CA524}" destId="{22A57304-1999-7C47-BB81-A9EA61802BC5}" srcOrd="0" destOrd="0" presId="urn:microsoft.com/office/officeart/2005/8/layout/hierarchy3"/>
    <dgm:cxn modelId="{0088EB24-E94F-E242-8D41-EBAA9E540333}" srcId="{65FFD4B5-97F1-E94E-9837-B4511DE3AEB6}" destId="{B7FD5D1D-0F91-FD46-A440-C2276F2D3BB6}" srcOrd="0" destOrd="0" parTransId="{85922AA1-02BF-3E47-81C3-682DA7752F8C}" sibTransId="{808C2AAD-2A57-834F-BB10-E6EFE36F8E47}"/>
    <dgm:cxn modelId="{AA2ED329-5DCE-AE45-B6A3-29F854352192}" type="presOf" srcId="{1E2B92E3-D97C-A442-B8BF-C372C1FCAF24}" destId="{13AA1B99-80B0-0B4E-B749-2B0FC135399F}" srcOrd="0" destOrd="0" presId="urn:microsoft.com/office/officeart/2005/8/layout/hierarchy3"/>
    <dgm:cxn modelId="{FD82AA2D-AF26-4740-B8EA-868EC5291161}" type="presOf" srcId="{E2EAF205-E48E-FA4A-BE23-7BF6C52AA4F9}" destId="{647DB844-81DF-FD46-8586-A0399FF4FBEE}" srcOrd="0" destOrd="0" presId="urn:microsoft.com/office/officeart/2005/8/layout/hierarchy3"/>
    <dgm:cxn modelId="{9AC55B2E-6338-AA40-95A8-7053FDE2F358}" type="presOf" srcId="{65FFD4B5-97F1-E94E-9837-B4511DE3AEB6}" destId="{9BBE49EE-D47D-754D-A719-63370FE32983}" srcOrd="1" destOrd="0" presId="urn:microsoft.com/office/officeart/2005/8/layout/hierarchy3"/>
    <dgm:cxn modelId="{11144B33-05C7-734A-A5A6-3EF468615081}" srcId="{6282612E-1EB7-8545-9847-39EEDBCD0AE9}" destId="{74C712DD-24DF-2E45-96EC-07288DFFFC24}" srcOrd="1" destOrd="0" parTransId="{DFBF2D81-4256-B042-B7F5-88BC47EB024F}" sibTransId="{6DF96FF8-A399-0649-B3D1-B1EA75599B9E}"/>
    <dgm:cxn modelId="{E2399737-3D42-8643-A3A8-D35012F7D6E9}" type="presOf" srcId="{2B9AECBE-0430-B143-8220-8AE17C65A563}" destId="{1A6BF1B7-D01E-9E43-A0B6-35FD8C7D749E}" srcOrd="0" destOrd="0" presId="urn:microsoft.com/office/officeart/2005/8/layout/hierarchy3"/>
    <dgm:cxn modelId="{EAE6B237-7503-754D-8E29-8A4D0C6DDEEC}" type="presOf" srcId="{30021920-E5DC-3740-9036-4DA0D35A6FDE}" destId="{99B97421-780E-1C45-A4F7-A337DB525B84}" srcOrd="1" destOrd="0" presId="urn:microsoft.com/office/officeart/2005/8/layout/hierarchy3"/>
    <dgm:cxn modelId="{7F572844-824F-AD44-B019-8DFA59E875DE}" type="presOf" srcId="{A1DA4225-4732-424E-9C0F-1BB274E7AE62}" destId="{C0C57513-C1E4-A04D-85DC-F6775A78F83F}" srcOrd="0" destOrd="0" presId="urn:microsoft.com/office/officeart/2005/8/layout/hierarchy3"/>
    <dgm:cxn modelId="{C68DCE48-3B92-AA4C-94B8-B7860D4D8420}" srcId="{6282612E-1EB7-8545-9847-39EEDBCD0AE9}" destId="{E2EAF205-E48E-FA4A-BE23-7BF6C52AA4F9}" srcOrd="0" destOrd="0" parTransId="{1E2B92E3-D97C-A442-B8BF-C372C1FCAF24}" sibTransId="{5D9DF1D8-1ED7-C940-8E80-E3DF951CBB18}"/>
    <dgm:cxn modelId="{30DFCD4C-92BC-F344-970B-62138E50C3B9}" srcId="{65FFD4B5-97F1-E94E-9837-B4511DE3AEB6}" destId="{DB488218-0706-3D42-A411-3C675C3BC37D}" srcOrd="2" destOrd="0" parTransId="{22037E1E-7B6F-6B44-B80F-18509AF90391}" sibTransId="{2D77AF5C-9AD3-1346-903C-65105F9E9D37}"/>
    <dgm:cxn modelId="{9F375F51-2181-6648-9230-E32A9772054A}" srcId="{503BACED-AC59-B24C-9A92-E9ED81125E37}" destId="{92C7F0C5-17BE-E248-ADB9-E40E1AF9402E}" srcOrd="1" destOrd="0" parTransId="{9C93F4DE-91AC-5549-9255-B7BDD6A49084}" sibTransId="{416BD5F9-7CC7-0045-B62A-F3EDF40D7959}"/>
    <dgm:cxn modelId="{9F5AE752-5E09-B947-A18E-35D425C747F4}" type="presOf" srcId="{503BACED-AC59-B24C-9A92-E9ED81125E37}" destId="{7C0596B8-280C-2B4D-B9DF-C6B70ECEA5B7}" srcOrd="0" destOrd="0" presId="urn:microsoft.com/office/officeart/2005/8/layout/hierarchy3"/>
    <dgm:cxn modelId="{9CF46F5C-CCBB-8948-97F6-4A8B944B2ED3}" type="presOf" srcId="{30021920-E5DC-3740-9036-4DA0D35A6FDE}" destId="{F588C85B-8A90-8843-A044-EAC0C689E576}" srcOrd="0" destOrd="0" presId="urn:microsoft.com/office/officeart/2005/8/layout/hierarchy3"/>
    <dgm:cxn modelId="{2B0F8460-A8F3-9F4B-B1FA-1C1E55A5BD45}" type="presOf" srcId="{7422DE3E-354B-4E4D-99F6-3FC7665C690D}" destId="{CFCF634C-545B-3541-A429-B9D28AE571FF}" srcOrd="0" destOrd="0" presId="urn:microsoft.com/office/officeart/2005/8/layout/hierarchy3"/>
    <dgm:cxn modelId="{9ACEF66F-36C3-A34D-80FA-CFA5AB9BA03F}" type="presOf" srcId="{DFBF2D81-4256-B042-B7F5-88BC47EB024F}" destId="{DC344378-6E27-294E-A534-5F9457580F08}" srcOrd="0" destOrd="0" presId="urn:microsoft.com/office/officeart/2005/8/layout/hierarchy3"/>
    <dgm:cxn modelId="{4E132877-F3A0-5B4A-92A2-BE3472570797}" type="presOf" srcId="{4865FCA3-1B8F-DF43-882F-BEE8927A97AF}" destId="{4B53F12F-EA60-4A4A-B224-AD296AD6C3A3}" srcOrd="0" destOrd="0" presId="urn:microsoft.com/office/officeart/2005/8/layout/hierarchy3"/>
    <dgm:cxn modelId="{E117F579-E1CD-6C49-BEC7-793167769533}" type="presOf" srcId="{AE625BF1-046D-A24D-8A36-2D7B9E8FD561}" destId="{7A226BA1-5990-C04E-B869-33EE14EE4FF4}" srcOrd="0" destOrd="0" presId="urn:microsoft.com/office/officeart/2005/8/layout/hierarchy3"/>
    <dgm:cxn modelId="{14527881-DF2D-BE48-B8F3-D2E2672DC9D8}" type="presOf" srcId="{A611AC1C-6000-6E45-BC61-56C5A2CA67C7}" destId="{C68C4EFC-6C9D-D04F-8DEE-F9AEC8135338}" srcOrd="0" destOrd="0" presId="urn:microsoft.com/office/officeart/2005/8/layout/hierarchy3"/>
    <dgm:cxn modelId="{5C235A85-8A8F-D242-A195-FB82F4FA10D5}" type="presOf" srcId="{66C51A3E-3DBF-1E47-93E8-23BF6CF497D7}" destId="{E97578C2-CB78-9648-8999-53D16C9D8099}" srcOrd="0" destOrd="0" presId="urn:microsoft.com/office/officeart/2005/8/layout/hierarchy3"/>
    <dgm:cxn modelId="{B08F1486-C12C-DC42-8967-D4E911AF5897}" type="presOf" srcId="{85922AA1-02BF-3E47-81C3-682DA7752F8C}" destId="{7DA7E6FA-5C4C-B547-B1B8-C990BC745F61}" srcOrd="0" destOrd="0" presId="urn:microsoft.com/office/officeart/2005/8/layout/hierarchy3"/>
    <dgm:cxn modelId="{D36D1D88-30BB-174F-BA4E-8E4A4C9534E3}" type="presOf" srcId="{22037E1E-7B6F-6B44-B80F-18509AF90391}" destId="{7E316B37-5C50-F942-9BB6-58B4EB8D6E91}" srcOrd="0" destOrd="0" presId="urn:microsoft.com/office/officeart/2005/8/layout/hierarchy3"/>
    <dgm:cxn modelId="{0CBAAE88-AFE2-2B49-BA2F-325F65980A2B}" srcId="{92C7F0C5-17BE-E248-ADB9-E40E1AF9402E}" destId="{5AB0F4E3-7F65-494C-A13B-C6C8A48A0551}" srcOrd="1" destOrd="0" parTransId="{A1DA4225-4732-424E-9C0F-1BB274E7AE62}" sibTransId="{5AB35F5E-EA5C-F747-970C-9A6A7BAC733E}"/>
    <dgm:cxn modelId="{D514A789-1F53-6547-AB63-EFE81B906E22}" srcId="{503BACED-AC59-B24C-9A92-E9ED81125E37}" destId="{30021920-E5DC-3740-9036-4DA0D35A6FDE}" srcOrd="3" destOrd="0" parTransId="{EBD2A8AA-1409-F14E-B344-4C09A03D05DF}" sibTransId="{206ED123-D17A-1D4F-B745-9192108FB7A7}"/>
    <dgm:cxn modelId="{6618D389-CE39-1144-A975-10E453120493}" type="presOf" srcId="{B7FD5D1D-0F91-FD46-A440-C2276F2D3BB6}" destId="{1F871629-604A-9742-A219-E60499DABAF8}" srcOrd="0" destOrd="0" presId="urn:microsoft.com/office/officeart/2005/8/layout/hierarchy3"/>
    <dgm:cxn modelId="{0209E6A2-88BE-9B47-A94F-DE69D24D96BE}" srcId="{503BACED-AC59-B24C-9A92-E9ED81125E37}" destId="{65FFD4B5-97F1-E94E-9837-B4511DE3AEB6}" srcOrd="2" destOrd="0" parTransId="{4AB1CA91-AF7B-CE49-ABF7-AB8EEDFBD8BC}" sibTransId="{D27AF4D2-1109-6B44-ACD1-D3E57A9C81BD}"/>
    <dgm:cxn modelId="{D9F96EA4-C81D-D844-910B-F04A94484480}" srcId="{92C7F0C5-17BE-E248-ADB9-E40E1AF9402E}" destId="{A611AC1C-6000-6E45-BC61-56C5A2CA67C7}" srcOrd="2" destOrd="0" parTransId="{7422DE3E-354B-4E4D-99F6-3FC7665C690D}" sibTransId="{D10354F2-A245-AB41-83C8-18B2DEE666BB}"/>
    <dgm:cxn modelId="{8FA266AB-9CB9-994A-9798-4A8C351485E8}" type="presOf" srcId="{6282612E-1EB7-8545-9847-39EEDBCD0AE9}" destId="{E25CB80F-C638-5C41-AEA7-3CFE729DC02B}" srcOrd="1" destOrd="0" presId="urn:microsoft.com/office/officeart/2005/8/layout/hierarchy3"/>
    <dgm:cxn modelId="{988878B0-118B-3748-B407-D638FEE02E7C}" srcId="{6282612E-1EB7-8545-9847-39EEDBCD0AE9}" destId="{6F36FBD4-4B92-7E43-9F2E-5E4BC781B09D}" srcOrd="2" destOrd="0" parTransId="{2B9AECBE-0430-B143-8220-8AE17C65A563}" sibTransId="{057B9BB5-E46D-6141-BCBE-F065AD4E2335}"/>
    <dgm:cxn modelId="{670872B6-F203-3447-AECF-CC5BAA4F9580}" type="presOf" srcId="{6282612E-1EB7-8545-9847-39EEDBCD0AE9}" destId="{D92F96BE-B325-1643-8D98-6022961CE564}" srcOrd="0" destOrd="0" presId="urn:microsoft.com/office/officeart/2005/8/layout/hierarchy3"/>
    <dgm:cxn modelId="{A645F6BD-9F38-DB47-BF5F-DDF06EDDCA00}" type="presOf" srcId="{92C7F0C5-17BE-E248-ADB9-E40E1AF9402E}" destId="{E0F84599-176C-E84E-BF70-3E8E83A1615C}" srcOrd="0" destOrd="0" presId="urn:microsoft.com/office/officeart/2005/8/layout/hierarchy3"/>
    <dgm:cxn modelId="{BF428BC1-3E4A-D34F-BF66-6C7086205C37}" srcId="{30021920-E5DC-3740-9036-4DA0D35A6FDE}" destId="{AC08075E-D0FD-4743-99C8-662CD496E78A}" srcOrd="1" destOrd="0" parTransId="{6D802CDC-08C2-954A-AD47-F3E0979A2C05}" sibTransId="{6D421E11-4E41-3442-A779-FF30F34F6E24}"/>
    <dgm:cxn modelId="{A35138C3-D064-E24B-BF51-B56E4DCD540E}" type="presOf" srcId="{DB488218-0706-3D42-A411-3C675C3BC37D}" destId="{76895ABB-90BD-EE4B-BE11-FD2406F1D98C}" srcOrd="0" destOrd="0" presId="urn:microsoft.com/office/officeart/2005/8/layout/hierarchy3"/>
    <dgm:cxn modelId="{4A84CDC8-BCA3-EB41-B236-65F9A6278E1D}" type="presOf" srcId="{9085C2AC-B419-3D43-927F-028FA833FDC3}" destId="{2958D106-7A74-1C4D-9C52-2940385CBBD6}" srcOrd="1" destOrd="0" presId="urn:microsoft.com/office/officeart/2005/8/layout/hierarchy3"/>
    <dgm:cxn modelId="{F3878ACF-6C2E-0A40-B35C-D345EED9B0D9}" type="presOf" srcId="{532CF109-13E1-1542-9AF8-95888A86C127}" destId="{FAFDD90D-2AB0-8B40-8FC2-99C403E1BBBC}" srcOrd="0" destOrd="0" presId="urn:microsoft.com/office/officeart/2005/8/layout/hierarchy3"/>
    <dgm:cxn modelId="{640245D0-DE7A-1F4D-B188-208270CC95D9}" type="presOf" srcId="{9C7FC64E-57DE-ED48-8692-F78C529A971B}" destId="{D7D2CF4F-A080-1741-9697-23E4F5ADD61A}" srcOrd="0" destOrd="0" presId="urn:microsoft.com/office/officeart/2005/8/layout/hierarchy3"/>
    <dgm:cxn modelId="{942FB7D2-297D-7047-80D2-9AA82090C4E1}" type="presOf" srcId="{5AB0F4E3-7F65-494C-A13B-C6C8A48A0551}" destId="{02356F75-6577-7240-AFBC-5B2B683F278E}" srcOrd="0" destOrd="0" presId="urn:microsoft.com/office/officeart/2005/8/layout/hierarchy3"/>
    <dgm:cxn modelId="{7EA0D1D2-55BE-B04E-8B49-ACCF95509D2A}" type="presOf" srcId="{6D802CDC-08C2-954A-AD47-F3E0979A2C05}" destId="{54702691-FDA9-2646-9EA9-5EED0B32BC50}" srcOrd="0" destOrd="0" presId="urn:microsoft.com/office/officeart/2005/8/layout/hierarchy3"/>
    <dgm:cxn modelId="{EF0B3BD3-16DE-B449-93AC-1D0CD6CE8A4D}" type="presOf" srcId="{AC08075E-D0FD-4743-99C8-662CD496E78A}" destId="{8827331E-235A-0F4D-9A71-D6767548711A}" srcOrd="0" destOrd="0" presId="urn:microsoft.com/office/officeart/2005/8/layout/hierarchy3"/>
    <dgm:cxn modelId="{CA2224D5-C18D-3A45-AE1B-E65A6824EA2D}" type="presOf" srcId="{65FFD4B5-97F1-E94E-9837-B4511DE3AEB6}" destId="{E5B50FF8-6C32-F746-8857-781FA455CFD1}" srcOrd="0" destOrd="0" presId="urn:microsoft.com/office/officeart/2005/8/layout/hierarchy3"/>
    <dgm:cxn modelId="{763ED4D5-83E4-ED43-BDE5-C38D37421FEE}" type="presOf" srcId="{7B978B21-620F-2A41-BAAE-AC37C48A2A67}" destId="{75138D2D-8A4E-954C-9381-AE3E7666CF6B}" srcOrd="0" destOrd="0" presId="urn:microsoft.com/office/officeart/2005/8/layout/hierarchy3"/>
    <dgm:cxn modelId="{F7A8CCE6-46E5-CB4C-B150-29223AC82D90}" type="presOf" srcId="{8CCBAE23-6833-3C45-B864-0145F854FC41}" destId="{15F087A5-75EE-6B4B-9DE8-B10CABD4DF3C}" srcOrd="0" destOrd="0" presId="urn:microsoft.com/office/officeart/2005/8/layout/hierarchy3"/>
    <dgm:cxn modelId="{998384E7-8436-8843-91E4-7EC12CBA03A8}" type="presOf" srcId="{9085C2AC-B419-3D43-927F-028FA833FDC3}" destId="{7B9964C0-EBCC-1342-B4A1-C3BB7C92FD18}" srcOrd="0" destOrd="0" presId="urn:microsoft.com/office/officeart/2005/8/layout/hierarchy3"/>
    <dgm:cxn modelId="{DD3D5EEC-3FB0-2649-8DD5-F322C5B8A9EF}" type="presOf" srcId="{74C712DD-24DF-2E45-96EC-07288DFFFC24}" destId="{44C5B1B5-A254-A245-BAA6-23F1D6F6F093}" srcOrd="0" destOrd="0" presId="urn:microsoft.com/office/officeart/2005/8/layout/hierarchy3"/>
    <dgm:cxn modelId="{46AFA0ED-27D4-2F49-9F06-A9ED8E912D67}" srcId="{9085C2AC-B419-3D43-927F-028FA833FDC3}" destId="{66C51A3E-3DBF-1E47-93E8-23BF6CF497D7}" srcOrd="0" destOrd="0" parTransId="{4865FCA3-1B8F-DF43-882F-BEE8927A97AF}" sibTransId="{12C9B361-25F6-2249-ACC1-A9369A8DDBDA}"/>
    <dgm:cxn modelId="{DE330EF3-6D38-A844-9034-CEB79BBF0D53}" srcId="{503BACED-AC59-B24C-9A92-E9ED81125E37}" destId="{9085C2AC-B419-3D43-927F-028FA833FDC3}" srcOrd="0" destOrd="0" parTransId="{65BC2608-342C-7E4B-92F7-5EB86F760E96}" sibTransId="{61FD8BFF-138F-5C4D-BA94-BB2DBA5596E4}"/>
    <dgm:cxn modelId="{ED6D58F4-72DC-6F44-B77A-D29A6C2AB46C}" srcId="{503BACED-AC59-B24C-9A92-E9ED81125E37}" destId="{6282612E-1EB7-8545-9847-39EEDBCD0AE9}" srcOrd="4" destOrd="0" parTransId="{E99D205F-0A41-DE45-B615-CBB80E219741}" sibTransId="{CB44713A-A372-754E-805B-F2AEF157B31B}"/>
    <dgm:cxn modelId="{9638E6FB-14A8-7E4C-8B35-760E30D6454C}" type="presOf" srcId="{92C7F0C5-17BE-E248-ADB9-E40E1AF9402E}" destId="{1AFA1E77-9255-244E-87F5-E664A21E51B4}" srcOrd="1" destOrd="0" presId="urn:microsoft.com/office/officeart/2005/8/layout/hierarchy3"/>
    <dgm:cxn modelId="{D2804F32-D208-FC43-8FC1-A81A06F3547B}" type="presParOf" srcId="{7C0596B8-280C-2B4D-B9DF-C6B70ECEA5B7}" destId="{BA1A4CD6-7D40-A045-BBCB-CB73D163E1E4}" srcOrd="0" destOrd="0" presId="urn:microsoft.com/office/officeart/2005/8/layout/hierarchy3"/>
    <dgm:cxn modelId="{4364609A-E524-9E47-A432-E9DB621110AA}" type="presParOf" srcId="{BA1A4CD6-7D40-A045-BBCB-CB73D163E1E4}" destId="{4F745C99-8296-B14F-B4F0-D3C42474368C}" srcOrd="0" destOrd="0" presId="urn:microsoft.com/office/officeart/2005/8/layout/hierarchy3"/>
    <dgm:cxn modelId="{232A15D9-3B63-C94E-82A4-9F8D99E0B4F6}" type="presParOf" srcId="{4F745C99-8296-B14F-B4F0-D3C42474368C}" destId="{7B9964C0-EBCC-1342-B4A1-C3BB7C92FD18}" srcOrd="0" destOrd="0" presId="urn:microsoft.com/office/officeart/2005/8/layout/hierarchy3"/>
    <dgm:cxn modelId="{BC1E5998-6EAE-2F45-AFCB-1750A7899A8C}" type="presParOf" srcId="{4F745C99-8296-B14F-B4F0-D3C42474368C}" destId="{2958D106-7A74-1C4D-9C52-2940385CBBD6}" srcOrd="1" destOrd="0" presId="urn:microsoft.com/office/officeart/2005/8/layout/hierarchy3"/>
    <dgm:cxn modelId="{4F0579FC-79D3-274C-B5A1-E5F2DC038FFC}" type="presParOf" srcId="{BA1A4CD6-7D40-A045-BBCB-CB73D163E1E4}" destId="{EA3ACDCB-2219-E043-8017-789DDDBA1F49}" srcOrd="1" destOrd="0" presId="urn:microsoft.com/office/officeart/2005/8/layout/hierarchy3"/>
    <dgm:cxn modelId="{65111873-8C59-C548-9C81-5D18E78FEF23}" type="presParOf" srcId="{EA3ACDCB-2219-E043-8017-789DDDBA1F49}" destId="{4B53F12F-EA60-4A4A-B224-AD296AD6C3A3}" srcOrd="0" destOrd="0" presId="urn:microsoft.com/office/officeart/2005/8/layout/hierarchy3"/>
    <dgm:cxn modelId="{BFAFB6AF-F4B5-6642-9569-C646A3CF47EB}" type="presParOf" srcId="{EA3ACDCB-2219-E043-8017-789DDDBA1F49}" destId="{E97578C2-CB78-9648-8999-53D16C9D8099}" srcOrd="1" destOrd="0" presId="urn:microsoft.com/office/officeart/2005/8/layout/hierarchy3"/>
    <dgm:cxn modelId="{87442149-B620-BC4B-8BDF-69F0E555638D}" type="presParOf" srcId="{EA3ACDCB-2219-E043-8017-789DDDBA1F49}" destId="{11CE3E6D-3779-004F-83A3-D12AA8BD119D}" srcOrd="2" destOrd="0" presId="urn:microsoft.com/office/officeart/2005/8/layout/hierarchy3"/>
    <dgm:cxn modelId="{4188C743-BC7C-FD48-B987-B92DFACAAB2A}" type="presParOf" srcId="{EA3ACDCB-2219-E043-8017-789DDDBA1F49}" destId="{D7D2CF4F-A080-1741-9697-23E4F5ADD61A}" srcOrd="3" destOrd="0" presId="urn:microsoft.com/office/officeart/2005/8/layout/hierarchy3"/>
    <dgm:cxn modelId="{4F28D93B-A99A-DC42-8B20-E5CE5621E069}" type="presParOf" srcId="{7C0596B8-280C-2B4D-B9DF-C6B70ECEA5B7}" destId="{D5DA55F8-5A10-914E-BCDB-A8BFD3B7209C}" srcOrd="1" destOrd="0" presId="urn:microsoft.com/office/officeart/2005/8/layout/hierarchy3"/>
    <dgm:cxn modelId="{B2120474-9D48-EC47-9C34-EBA24F73F1E0}" type="presParOf" srcId="{D5DA55F8-5A10-914E-BCDB-A8BFD3B7209C}" destId="{ED466786-3903-224C-BC3D-966E9E28EE71}" srcOrd="0" destOrd="0" presId="urn:microsoft.com/office/officeart/2005/8/layout/hierarchy3"/>
    <dgm:cxn modelId="{DE62598D-4F11-9648-8CA4-95F5F13648C4}" type="presParOf" srcId="{ED466786-3903-224C-BC3D-966E9E28EE71}" destId="{E0F84599-176C-E84E-BF70-3E8E83A1615C}" srcOrd="0" destOrd="0" presId="urn:microsoft.com/office/officeart/2005/8/layout/hierarchy3"/>
    <dgm:cxn modelId="{090217B0-DEC1-F443-A3AB-D5B33A0F9040}" type="presParOf" srcId="{ED466786-3903-224C-BC3D-966E9E28EE71}" destId="{1AFA1E77-9255-244E-87F5-E664A21E51B4}" srcOrd="1" destOrd="0" presId="urn:microsoft.com/office/officeart/2005/8/layout/hierarchy3"/>
    <dgm:cxn modelId="{1731F990-6403-DB42-B334-50620BA1EC79}" type="presParOf" srcId="{D5DA55F8-5A10-914E-BCDB-A8BFD3B7209C}" destId="{08B3B6F0-177E-F24A-B038-7AF4655BB0D9}" srcOrd="1" destOrd="0" presId="urn:microsoft.com/office/officeart/2005/8/layout/hierarchy3"/>
    <dgm:cxn modelId="{8A9BEA4F-E3A5-534A-A8D0-69DA1093B023}" type="presParOf" srcId="{08B3B6F0-177E-F24A-B038-7AF4655BB0D9}" destId="{7A226BA1-5990-C04E-B869-33EE14EE4FF4}" srcOrd="0" destOrd="0" presId="urn:microsoft.com/office/officeart/2005/8/layout/hierarchy3"/>
    <dgm:cxn modelId="{AEF2419A-2E4D-B545-AF0F-37A6F6AF8B8C}" type="presParOf" srcId="{08B3B6F0-177E-F24A-B038-7AF4655BB0D9}" destId="{DE99C495-E37A-874F-9309-7E62EC089137}" srcOrd="1" destOrd="0" presId="urn:microsoft.com/office/officeart/2005/8/layout/hierarchy3"/>
    <dgm:cxn modelId="{C476F642-08C8-FA4F-8ECE-BEB47555E4F3}" type="presParOf" srcId="{08B3B6F0-177E-F24A-B038-7AF4655BB0D9}" destId="{C0C57513-C1E4-A04D-85DC-F6775A78F83F}" srcOrd="2" destOrd="0" presId="urn:microsoft.com/office/officeart/2005/8/layout/hierarchy3"/>
    <dgm:cxn modelId="{593A8BF8-6576-BD40-AB1A-B3C5F4A9A1DE}" type="presParOf" srcId="{08B3B6F0-177E-F24A-B038-7AF4655BB0D9}" destId="{02356F75-6577-7240-AFBC-5B2B683F278E}" srcOrd="3" destOrd="0" presId="urn:microsoft.com/office/officeart/2005/8/layout/hierarchy3"/>
    <dgm:cxn modelId="{AA856289-48EC-E34A-A1D9-C5977B7E6253}" type="presParOf" srcId="{08B3B6F0-177E-F24A-B038-7AF4655BB0D9}" destId="{CFCF634C-545B-3541-A429-B9D28AE571FF}" srcOrd="4" destOrd="0" presId="urn:microsoft.com/office/officeart/2005/8/layout/hierarchy3"/>
    <dgm:cxn modelId="{704ED93E-1057-2446-9DAA-59B0046E4945}" type="presParOf" srcId="{08B3B6F0-177E-F24A-B038-7AF4655BB0D9}" destId="{C68C4EFC-6C9D-D04F-8DEE-F9AEC8135338}" srcOrd="5" destOrd="0" presId="urn:microsoft.com/office/officeart/2005/8/layout/hierarchy3"/>
    <dgm:cxn modelId="{35F27F42-C054-B347-B7CE-488641796536}" type="presParOf" srcId="{7C0596B8-280C-2B4D-B9DF-C6B70ECEA5B7}" destId="{53A4DC89-2B4F-EF42-AE42-51144F03DFAB}" srcOrd="2" destOrd="0" presId="urn:microsoft.com/office/officeart/2005/8/layout/hierarchy3"/>
    <dgm:cxn modelId="{FB00B4E4-4FD6-324F-BF04-360B4696CD8A}" type="presParOf" srcId="{53A4DC89-2B4F-EF42-AE42-51144F03DFAB}" destId="{6D78B582-E677-D449-A585-83CB2151BE13}" srcOrd="0" destOrd="0" presId="urn:microsoft.com/office/officeart/2005/8/layout/hierarchy3"/>
    <dgm:cxn modelId="{CFD40E1C-B468-0945-A507-FD3A70EC17B7}" type="presParOf" srcId="{6D78B582-E677-D449-A585-83CB2151BE13}" destId="{E5B50FF8-6C32-F746-8857-781FA455CFD1}" srcOrd="0" destOrd="0" presId="urn:microsoft.com/office/officeart/2005/8/layout/hierarchy3"/>
    <dgm:cxn modelId="{71D3DCBA-5F09-7149-B12C-D2D1BCDDFCC7}" type="presParOf" srcId="{6D78B582-E677-D449-A585-83CB2151BE13}" destId="{9BBE49EE-D47D-754D-A719-63370FE32983}" srcOrd="1" destOrd="0" presId="urn:microsoft.com/office/officeart/2005/8/layout/hierarchy3"/>
    <dgm:cxn modelId="{8B4FA51A-B5EF-AE4B-B5FA-F995B921C5D0}" type="presParOf" srcId="{53A4DC89-2B4F-EF42-AE42-51144F03DFAB}" destId="{0B5DFEF9-B264-8241-AAD4-ED99C48E86CC}" srcOrd="1" destOrd="0" presId="urn:microsoft.com/office/officeart/2005/8/layout/hierarchy3"/>
    <dgm:cxn modelId="{95FDAFF9-1CE9-6345-9601-A76DECAB95E8}" type="presParOf" srcId="{0B5DFEF9-B264-8241-AAD4-ED99C48E86CC}" destId="{7DA7E6FA-5C4C-B547-B1B8-C990BC745F61}" srcOrd="0" destOrd="0" presId="urn:microsoft.com/office/officeart/2005/8/layout/hierarchy3"/>
    <dgm:cxn modelId="{C733375C-3C58-904F-B94B-3F5DE4421E54}" type="presParOf" srcId="{0B5DFEF9-B264-8241-AAD4-ED99C48E86CC}" destId="{1F871629-604A-9742-A219-E60499DABAF8}" srcOrd="1" destOrd="0" presId="urn:microsoft.com/office/officeart/2005/8/layout/hierarchy3"/>
    <dgm:cxn modelId="{B3B1469D-E2AF-7347-BDA3-AEE554A1A860}" type="presParOf" srcId="{0B5DFEF9-B264-8241-AAD4-ED99C48E86CC}" destId="{FAFDD90D-2AB0-8B40-8FC2-99C403E1BBBC}" srcOrd="2" destOrd="0" presId="urn:microsoft.com/office/officeart/2005/8/layout/hierarchy3"/>
    <dgm:cxn modelId="{179EB6FF-F53C-B64D-8A65-187CBF8EB71D}" type="presParOf" srcId="{0B5DFEF9-B264-8241-AAD4-ED99C48E86CC}" destId="{22A57304-1999-7C47-BB81-A9EA61802BC5}" srcOrd="3" destOrd="0" presId="urn:microsoft.com/office/officeart/2005/8/layout/hierarchy3"/>
    <dgm:cxn modelId="{3F09E45E-4775-CE45-AAB8-834F28DDA447}" type="presParOf" srcId="{0B5DFEF9-B264-8241-AAD4-ED99C48E86CC}" destId="{7E316B37-5C50-F942-9BB6-58B4EB8D6E91}" srcOrd="4" destOrd="0" presId="urn:microsoft.com/office/officeart/2005/8/layout/hierarchy3"/>
    <dgm:cxn modelId="{5E5D614B-BD3D-A149-ADC1-DA2038D76114}" type="presParOf" srcId="{0B5DFEF9-B264-8241-AAD4-ED99C48E86CC}" destId="{76895ABB-90BD-EE4B-BE11-FD2406F1D98C}" srcOrd="5" destOrd="0" presId="urn:microsoft.com/office/officeart/2005/8/layout/hierarchy3"/>
    <dgm:cxn modelId="{AD289326-60FE-234C-8D70-D3874585B1C6}" type="presParOf" srcId="{7C0596B8-280C-2B4D-B9DF-C6B70ECEA5B7}" destId="{20F304ED-6F5B-A844-B4BE-3EFE75D62FAE}" srcOrd="3" destOrd="0" presId="urn:microsoft.com/office/officeart/2005/8/layout/hierarchy3"/>
    <dgm:cxn modelId="{41E881F2-6345-8A48-9D05-B46713371E22}" type="presParOf" srcId="{20F304ED-6F5B-A844-B4BE-3EFE75D62FAE}" destId="{562EA997-D43C-B141-91C2-5B783B42B682}" srcOrd="0" destOrd="0" presId="urn:microsoft.com/office/officeart/2005/8/layout/hierarchy3"/>
    <dgm:cxn modelId="{A25D19CD-956B-5642-8CD5-371105C3614E}" type="presParOf" srcId="{562EA997-D43C-B141-91C2-5B783B42B682}" destId="{F588C85B-8A90-8843-A044-EAC0C689E576}" srcOrd="0" destOrd="0" presId="urn:microsoft.com/office/officeart/2005/8/layout/hierarchy3"/>
    <dgm:cxn modelId="{3EA951AB-F33D-424B-A9DC-5906A09DCC15}" type="presParOf" srcId="{562EA997-D43C-B141-91C2-5B783B42B682}" destId="{99B97421-780E-1C45-A4F7-A337DB525B84}" srcOrd="1" destOrd="0" presId="urn:microsoft.com/office/officeart/2005/8/layout/hierarchy3"/>
    <dgm:cxn modelId="{B42DEF04-BDCB-5748-9BDA-41ECA3D98D91}" type="presParOf" srcId="{20F304ED-6F5B-A844-B4BE-3EFE75D62FAE}" destId="{BBB033C6-E0D5-FB4E-B5E9-832B186E6E45}" srcOrd="1" destOrd="0" presId="urn:microsoft.com/office/officeart/2005/8/layout/hierarchy3"/>
    <dgm:cxn modelId="{A885959B-6C6C-7F47-9C55-3553F8022337}" type="presParOf" srcId="{BBB033C6-E0D5-FB4E-B5E9-832B186E6E45}" destId="{15F087A5-75EE-6B4B-9DE8-B10CABD4DF3C}" srcOrd="0" destOrd="0" presId="urn:microsoft.com/office/officeart/2005/8/layout/hierarchy3"/>
    <dgm:cxn modelId="{BAEF814B-C1CA-EC4E-91E2-D0F002D315FF}" type="presParOf" srcId="{BBB033C6-E0D5-FB4E-B5E9-832B186E6E45}" destId="{75138D2D-8A4E-954C-9381-AE3E7666CF6B}" srcOrd="1" destOrd="0" presId="urn:microsoft.com/office/officeart/2005/8/layout/hierarchy3"/>
    <dgm:cxn modelId="{E83A1F95-71B2-4A40-99D9-5452E47EACAE}" type="presParOf" srcId="{BBB033C6-E0D5-FB4E-B5E9-832B186E6E45}" destId="{54702691-FDA9-2646-9EA9-5EED0B32BC50}" srcOrd="2" destOrd="0" presId="urn:microsoft.com/office/officeart/2005/8/layout/hierarchy3"/>
    <dgm:cxn modelId="{49F63095-9E61-584A-8239-409DBF1669A3}" type="presParOf" srcId="{BBB033C6-E0D5-FB4E-B5E9-832B186E6E45}" destId="{8827331E-235A-0F4D-9A71-D6767548711A}" srcOrd="3" destOrd="0" presId="urn:microsoft.com/office/officeart/2005/8/layout/hierarchy3"/>
    <dgm:cxn modelId="{B38B2088-BE7D-E049-8704-FE84CB6CEE6D}" type="presParOf" srcId="{7C0596B8-280C-2B4D-B9DF-C6B70ECEA5B7}" destId="{945ECD7B-AC3B-2F40-9AD7-FC96FD81FE49}" srcOrd="4" destOrd="0" presId="urn:microsoft.com/office/officeart/2005/8/layout/hierarchy3"/>
    <dgm:cxn modelId="{8FFBD2E7-3C3E-DB44-9D33-D0741647D3C7}" type="presParOf" srcId="{945ECD7B-AC3B-2F40-9AD7-FC96FD81FE49}" destId="{CBCF248E-C8A8-9544-A732-FB2F5E22BB43}" srcOrd="0" destOrd="0" presId="urn:microsoft.com/office/officeart/2005/8/layout/hierarchy3"/>
    <dgm:cxn modelId="{6324AD51-8558-9842-BA1B-DE744A616892}" type="presParOf" srcId="{CBCF248E-C8A8-9544-A732-FB2F5E22BB43}" destId="{D92F96BE-B325-1643-8D98-6022961CE564}" srcOrd="0" destOrd="0" presId="urn:microsoft.com/office/officeart/2005/8/layout/hierarchy3"/>
    <dgm:cxn modelId="{7258FE76-4FB6-734E-AE82-CACB8B3FA421}" type="presParOf" srcId="{CBCF248E-C8A8-9544-A732-FB2F5E22BB43}" destId="{E25CB80F-C638-5C41-AEA7-3CFE729DC02B}" srcOrd="1" destOrd="0" presId="urn:microsoft.com/office/officeart/2005/8/layout/hierarchy3"/>
    <dgm:cxn modelId="{D8B3A578-55C7-9545-A74F-1F93F91A0970}" type="presParOf" srcId="{945ECD7B-AC3B-2F40-9AD7-FC96FD81FE49}" destId="{03093C76-A5A9-834A-AF1E-DB926CA983C4}" srcOrd="1" destOrd="0" presId="urn:microsoft.com/office/officeart/2005/8/layout/hierarchy3"/>
    <dgm:cxn modelId="{70610748-AE3F-694F-9295-C6C18B8CC3BE}" type="presParOf" srcId="{03093C76-A5A9-834A-AF1E-DB926CA983C4}" destId="{13AA1B99-80B0-0B4E-B749-2B0FC135399F}" srcOrd="0" destOrd="0" presId="urn:microsoft.com/office/officeart/2005/8/layout/hierarchy3"/>
    <dgm:cxn modelId="{4CD4138A-28AA-1F4D-B3C4-70650CEEFD19}" type="presParOf" srcId="{03093C76-A5A9-834A-AF1E-DB926CA983C4}" destId="{647DB844-81DF-FD46-8586-A0399FF4FBEE}" srcOrd="1" destOrd="0" presId="urn:microsoft.com/office/officeart/2005/8/layout/hierarchy3"/>
    <dgm:cxn modelId="{522BEC96-B487-FC49-9259-EE29C6EA3288}" type="presParOf" srcId="{03093C76-A5A9-834A-AF1E-DB926CA983C4}" destId="{DC344378-6E27-294E-A534-5F9457580F08}" srcOrd="2" destOrd="0" presId="urn:microsoft.com/office/officeart/2005/8/layout/hierarchy3"/>
    <dgm:cxn modelId="{951279C0-4598-504F-8797-AAC3C6AB3285}" type="presParOf" srcId="{03093C76-A5A9-834A-AF1E-DB926CA983C4}" destId="{44C5B1B5-A254-A245-BAA6-23F1D6F6F093}" srcOrd="3" destOrd="0" presId="urn:microsoft.com/office/officeart/2005/8/layout/hierarchy3"/>
    <dgm:cxn modelId="{48315C14-FAC3-E840-8904-C677E7DB46F4}" type="presParOf" srcId="{03093C76-A5A9-834A-AF1E-DB926CA983C4}" destId="{1A6BF1B7-D01E-9E43-A0B6-35FD8C7D749E}" srcOrd="4" destOrd="0" presId="urn:microsoft.com/office/officeart/2005/8/layout/hierarchy3"/>
    <dgm:cxn modelId="{3487FF26-0D2D-C341-B2E8-9B4904AF71EE}" type="presParOf" srcId="{03093C76-A5A9-834A-AF1E-DB926CA983C4}" destId="{DA7C3F4A-91DF-4E4A-AA85-164EB018B24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964C0-EBCC-1342-B4A1-C3BB7C92FD18}">
      <dsp:nvSpPr>
        <dsp:cNvPr id="0" name=""/>
        <dsp:cNvSpPr/>
      </dsp:nvSpPr>
      <dsp:spPr>
        <a:xfrm>
          <a:off x="5134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Data preprocessing</a:t>
          </a:r>
        </a:p>
      </dsp:txBody>
      <dsp:txXfrm>
        <a:off x="30775" y="122129"/>
        <a:ext cx="1699606" cy="824162"/>
      </dsp:txXfrm>
    </dsp:sp>
    <dsp:sp modelId="{4B53F12F-EA60-4A4A-B224-AD296AD6C3A3}">
      <dsp:nvSpPr>
        <dsp:cNvPr id="0" name=""/>
        <dsp:cNvSpPr/>
      </dsp:nvSpPr>
      <dsp:spPr>
        <a:xfrm>
          <a:off x="180223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578C2-CB78-9648-8999-53D16C9D8099}">
      <dsp:nvSpPr>
        <dsp:cNvPr id="0" name=""/>
        <dsp:cNvSpPr/>
      </dsp:nvSpPr>
      <dsp:spPr>
        <a:xfrm>
          <a:off x="355312" y="1190794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Non-overlapping tiles (224 x 224)</a:t>
          </a:r>
        </a:p>
      </dsp:txBody>
      <dsp:txXfrm>
        <a:off x="380953" y="1216435"/>
        <a:ext cx="1349428" cy="824162"/>
      </dsp:txXfrm>
    </dsp:sp>
    <dsp:sp modelId="{11CE3E6D-3779-004F-83A3-D12AA8BD119D}">
      <dsp:nvSpPr>
        <dsp:cNvPr id="0" name=""/>
        <dsp:cNvSpPr/>
      </dsp:nvSpPr>
      <dsp:spPr>
        <a:xfrm>
          <a:off x="180223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2CF4F-A080-1741-9697-23E4F5ADD61A}">
      <dsp:nvSpPr>
        <dsp:cNvPr id="0" name=""/>
        <dsp:cNvSpPr/>
      </dsp:nvSpPr>
      <dsp:spPr>
        <a:xfrm>
          <a:off x="355312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Random </a:t>
          </a:r>
          <a:r>
            <a:rPr lang="en-GB" sz="1400" kern="1200" dirty="0" err="1"/>
            <a:t>GeoSampler</a:t>
          </a:r>
          <a:endParaRPr lang="en-GB" sz="1400" kern="1200" dirty="0"/>
        </a:p>
      </dsp:txBody>
      <dsp:txXfrm>
        <a:off x="380953" y="2310740"/>
        <a:ext cx="1349428" cy="824162"/>
      </dsp:txXfrm>
    </dsp:sp>
    <dsp:sp modelId="{E0F84599-176C-E84E-BF70-3E8E83A1615C}">
      <dsp:nvSpPr>
        <dsp:cNvPr id="0" name=""/>
        <dsp:cNvSpPr/>
      </dsp:nvSpPr>
      <dsp:spPr>
        <a:xfrm>
          <a:off x="2193745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Backbone</a:t>
          </a:r>
        </a:p>
      </dsp:txBody>
      <dsp:txXfrm>
        <a:off x="2219386" y="122129"/>
        <a:ext cx="1699606" cy="824162"/>
      </dsp:txXfrm>
    </dsp:sp>
    <dsp:sp modelId="{7A226BA1-5990-C04E-B869-33EE14EE4FF4}">
      <dsp:nvSpPr>
        <dsp:cNvPr id="0" name=""/>
        <dsp:cNvSpPr/>
      </dsp:nvSpPr>
      <dsp:spPr>
        <a:xfrm>
          <a:off x="2368834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9C495-E37A-874F-9309-7E62EC089137}">
      <dsp:nvSpPr>
        <dsp:cNvPr id="0" name=""/>
        <dsp:cNvSpPr/>
      </dsp:nvSpPr>
      <dsp:spPr>
        <a:xfrm>
          <a:off x="2543922" y="1190794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Satlas</a:t>
          </a:r>
          <a:endParaRPr lang="en-GB" sz="1400" kern="1200" dirty="0"/>
        </a:p>
      </dsp:txBody>
      <dsp:txXfrm>
        <a:off x="2569563" y="1216435"/>
        <a:ext cx="1349428" cy="824162"/>
      </dsp:txXfrm>
    </dsp:sp>
    <dsp:sp modelId="{C0C57513-C1E4-A04D-85DC-F6775A78F83F}">
      <dsp:nvSpPr>
        <dsp:cNvPr id="0" name=""/>
        <dsp:cNvSpPr/>
      </dsp:nvSpPr>
      <dsp:spPr>
        <a:xfrm>
          <a:off x="2368834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56F75-6577-7240-AFBC-5B2B683F278E}">
      <dsp:nvSpPr>
        <dsp:cNvPr id="0" name=""/>
        <dsp:cNvSpPr/>
      </dsp:nvSpPr>
      <dsp:spPr>
        <a:xfrm>
          <a:off x="2543922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Clay</a:t>
          </a:r>
        </a:p>
      </dsp:txBody>
      <dsp:txXfrm>
        <a:off x="2569563" y="2310740"/>
        <a:ext cx="1349428" cy="824162"/>
      </dsp:txXfrm>
    </dsp:sp>
    <dsp:sp modelId="{CFCF634C-545B-3541-A429-B9D28AE571FF}">
      <dsp:nvSpPr>
        <dsp:cNvPr id="0" name=""/>
        <dsp:cNvSpPr/>
      </dsp:nvSpPr>
      <dsp:spPr>
        <a:xfrm>
          <a:off x="2368834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8C4EFC-6C9D-D04F-8DEE-F9AEC8135338}">
      <dsp:nvSpPr>
        <dsp:cNvPr id="0" name=""/>
        <dsp:cNvSpPr/>
      </dsp:nvSpPr>
      <dsp:spPr>
        <a:xfrm>
          <a:off x="2543922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Prithvi</a:t>
          </a:r>
        </a:p>
      </dsp:txBody>
      <dsp:txXfrm>
        <a:off x="2569563" y="3405045"/>
        <a:ext cx="1349428" cy="824162"/>
      </dsp:txXfrm>
    </dsp:sp>
    <dsp:sp modelId="{E5B50FF8-6C32-F746-8857-781FA455CFD1}">
      <dsp:nvSpPr>
        <dsp:cNvPr id="0" name=""/>
        <dsp:cNvSpPr/>
      </dsp:nvSpPr>
      <dsp:spPr>
        <a:xfrm>
          <a:off x="4382355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Segmentation head</a:t>
          </a:r>
        </a:p>
      </dsp:txBody>
      <dsp:txXfrm>
        <a:off x="4407996" y="122129"/>
        <a:ext cx="1699606" cy="824162"/>
      </dsp:txXfrm>
    </dsp:sp>
    <dsp:sp modelId="{7DA7E6FA-5C4C-B547-B1B8-C990BC745F61}">
      <dsp:nvSpPr>
        <dsp:cNvPr id="0" name=""/>
        <dsp:cNvSpPr/>
      </dsp:nvSpPr>
      <dsp:spPr>
        <a:xfrm>
          <a:off x="4557444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71629-604A-9742-A219-E60499DABAF8}">
      <dsp:nvSpPr>
        <dsp:cNvPr id="0" name=""/>
        <dsp:cNvSpPr/>
      </dsp:nvSpPr>
      <dsp:spPr>
        <a:xfrm>
          <a:off x="4732533" y="1190794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[Conv3x3 + </a:t>
          </a:r>
          <a:r>
            <a:rPr lang="en-GB" sz="1400" kern="1200" dirty="0" err="1"/>
            <a:t>relu</a:t>
          </a:r>
          <a:r>
            <a:rPr lang="en-GB" sz="1400" kern="1200" dirty="0"/>
            <a:t>] </a:t>
          </a:r>
          <a:r>
            <a:rPr lang="en-GB" sz="1400" kern="1200" dirty="0">
              <a:sym typeface="Wingdings" pitchFamily="2" charset="2"/>
            </a:rPr>
            <a:t> Conv3x3</a:t>
          </a:r>
          <a:endParaRPr lang="en-GB" sz="1400" kern="1200" dirty="0"/>
        </a:p>
      </dsp:txBody>
      <dsp:txXfrm>
        <a:off x="4758174" y="1216435"/>
        <a:ext cx="1349428" cy="824162"/>
      </dsp:txXfrm>
    </dsp:sp>
    <dsp:sp modelId="{C751B861-042F-B34A-AE0F-42B7DCD3A2C3}">
      <dsp:nvSpPr>
        <dsp:cNvPr id="0" name=""/>
        <dsp:cNvSpPr/>
      </dsp:nvSpPr>
      <dsp:spPr>
        <a:xfrm>
          <a:off x="4557444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7A867-15B6-F84C-AEC4-9360452FA355}">
      <dsp:nvSpPr>
        <dsp:cNvPr id="0" name=""/>
        <dsp:cNvSpPr/>
      </dsp:nvSpPr>
      <dsp:spPr>
        <a:xfrm>
          <a:off x="4732533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Conv1x1 </a:t>
          </a:r>
          <a:r>
            <a:rPr lang="en-GB" sz="1400" kern="1200" dirty="0">
              <a:sym typeface="Wingdings" pitchFamily="2" charset="2"/>
            </a:rPr>
            <a:t></a:t>
          </a:r>
          <a:r>
            <a:rPr lang="en-GB" sz="1400" kern="1200" dirty="0"/>
            <a:t> Conv1x1</a:t>
          </a:r>
        </a:p>
      </dsp:txBody>
      <dsp:txXfrm>
        <a:off x="4758174" y="2310740"/>
        <a:ext cx="1349428" cy="824162"/>
      </dsp:txXfrm>
    </dsp:sp>
    <dsp:sp modelId="{8662902C-4BDA-384B-8946-F4089D75BF10}">
      <dsp:nvSpPr>
        <dsp:cNvPr id="0" name=""/>
        <dsp:cNvSpPr/>
      </dsp:nvSpPr>
      <dsp:spPr>
        <a:xfrm>
          <a:off x="4557444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6EB0F-633B-0D47-8CFE-601EBA4D2756}">
      <dsp:nvSpPr>
        <dsp:cNvPr id="0" name=""/>
        <dsp:cNvSpPr/>
      </dsp:nvSpPr>
      <dsp:spPr>
        <a:xfrm>
          <a:off x="4732533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[Conv3x3 + </a:t>
          </a:r>
          <a:r>
            <a:rPr lang="en-GB" sz="1400" kern="1200" dirty="0" err="1"/>
            <a:t>relu</a:t>
          </a:r>
          <a:r>
            <a:rPr lang="en-GB" sz="1400" kern="1200" dirty="0"/>
            <a:t>] </a:t>
          </a:r>
          <a:r>
            <a:rPr lang="en-GB" sz="1400" kern="1200" dirty="0">
              <a:sym typeface="Wingdings" pitchFamily="2" charset="2"/>
            </a:rPr>
            <a:t> </a:t>
          </a:r>
          <a:r>
            <a:rPr lang="en-GB" sz="1400" kern="1200" dirty="0"/>
            <a:t>[Conv3x3 + </a:t>
          </a:r>
          <a:r>
            <a:rPr lang="en-GB" sz="1400" kern="1200" dirty="0" err="1"/>
            <a:t>relu</a:t>
          </a:r>
          <a:r>
            <a:rPr lang="en-GB" sz="1400" kern="1200" dirty="0"/>
            <a:t>] </a:t>
          </a:r>
          <a:r>
            <a:rPr lang="en-GB" sz="1400" kern="1200" dirty="0">
              <a:sym typeface="Wingdings" pitchFamily="2" charset="2"/>
            </a:rPr>
            <a:t> Conv1x1</a:t>
          </a:r>
          <a:endParaRPr lang="en-GB" sz="1400" kern="1200" dirty="0"/>
        </a:p>
      </dsp:txBody>
      <dsp:txXfrm>
        <a:off x="4758174" y="3405045"/>
        <a:ext cx="1349428" cy="824162"/>
      </dsp:txXfrm>
    </dsp:sp>
    <dsp:sp modelId="{F588C85B-8A90-8843-A044-EAC0C689E576}">
      <dsp:nvSpPr>
        <dsp:cNvPr id="0" name=""/>
        <dsp:cNvSpPr/>
      </dsp:nvSpPr>
      <dsp:spPr>
        <a:xfrm>
          <a:off x="6570966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Loss</a:t>
          </a:r>
        </a:p>
      </dsp:txBody>
      <dsp:txXfrm>
        <a:off x="6596607" y="122129"/>
        <a:ext cx="1699606" cy="824162"/>
      </dsp:txXfrm>
    </dsp:sp>
    <dsp:sp modelId="{15F087A5-75EE-6B4B-9DE8-B10CABD4DF3C}">
      <dsp:nvSpPr>
        <dsp:cNvPr id="0" name=""/>
        <dsp:cNvSpPr/>
      </dsp:nvSpPr>
      <dsp:spPr>
        <a:xfrm>
          <a:off x="674605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38D2D-8A4E-954C-9381-AE3E7666CF6B}">
      <dsp:nvSpPr>
        <dsp:cNvPr id="0" name=""/>
        <dsp:cNvSpPr/>
      </dsp:nvSpPr>
      <dsp:spPr>
        <a:xfrm>
          <a:off x="6921144" y="1190794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Cross-entropy</a:t>
          </a:r>
        </a:p>
      </dsp:txBody>
      <dsp:txXfrm>
        <a:off x="6946785" y="1216435"/>
        <a:ext cx="1349428" cy="824162"/>
      </dsp:txXfrm>
    </dsp:sp>
    <dsp:sp modelId="{3217BF1E-924D-BE45-B20A-C5EEE1A39AB4}">
      <dsp:nvSpPr>
        <dsp:cNvPr id="0" name=""/>
        <dsp:cNvSpPr/>
      </dsp:nvSpPr>
      <dsp:spPr>
        <a:xfrm>
          <a:off x="674605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8620B-5B91-2241-A109-1AE91818AE3C}">
      <dsp:nvSpPr>
        <dsp:cNvPr id="0" name=""/>
        <dsp:cNvSpPr/>
      </dsp:nvSpPr>
      <dsp:spPr>
        <a:xfrm>
          <a:off x="6921144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Focal</a:t>
          </a:r>
        </a:p>
      </dsp:txBody>
      <dsp:txXfrm>
        <a:off x="6946785" y="2310740"/>
        <a:ext cx="1349428" cy="824162"/>
      </dsp:txXfrm>
    </dsp:sp>
    <dsp:sp modelId="{D92F96BE-B325-1643-8D98-6022961CE564}">
      <dsp:nvSpPr>
        <dsp:cNvPr id="0" name=""/>
        <dsp:cNvSpPr/>
      </dsp:nvSpPr>
      <dsp:spPr>
        <a:xfrm>
          <a:off x="8759576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Validation metric</a:t>
          </a:r>
        </a:p>
      </dsp:txBody>
      <dsp:txXfrm>
        <a:off x="8785217" y="122129"/>
        <a:ext cx="1699606" cy="824162"/>
      </dsp:txXfrm>
    </dsp:sp>
    <dsp:sp modelId="{13AA1B99-80B0-0B4E-B749-2B0FC135399F}">
      <dsp:nvSpPr>
        <dsp:cNvPr id="0" name=""/>
        <dsp:cNvSpPr/>
      </dsp:nvSpPr>
      <dsp:spPr>
        <a:xfrm>
          <a:off x="893466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DB844-81DF-FD46-8586-A0399FF4FBEE}">
      <dsp:nvSpPr>
        <dsp:cNvPr id="0" name=""/>
        <dsp:cNvSpPr/>
      </dsp:nvSpPr>
      <dsp:spPr>
        <a:xfrm>
          <a:off x="9109754" y="1190794"/>
          <a:ext cx="1400710" cy="875444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Accuracy (weighted)</a:t>
          </a:r>
        </a:p>
      </dsp:txBody>
      <dsp:txXfrm>
        <a:off x="9135395" y="1216435"/>
        <a:ext cx="1349428" cy="824162"/>
      </dsp:txXfrm>
    </dsp:sp>
    <dsp:sp modelId="{DC344378-6E27-294E-A534-5F9457580F08}">
      <dsp:nvSpPr>
        <dsp:cNvPr id="0" name=""/>
        <dsp:cNvSpPr/>
      </dsp:nvSpPr>
      <dsp:spPr>
        <a:xfrm>
          <a:off x="893466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5B1B5-A254-A245-BAA6-23F1D6F6F093}">
      <dsp:nvSpPr>
        <dsp:cNvPr id="0" name=""/>
        <dsp:cNvSpPr/>
      </dsp:nvSpPr>
      <dsp:spPr>
        <a:xfrm>
          <a:off x="9109754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IoU</a:t>
          </a:r>
          <a:r>
            <a:rPr lang="en-GB" sz="1400" kern="1200" dirty="0"/>
            <a:t> (weighted)</a:t>
          </a:r>
        </a:p>
      </dsp:txBody>
      <dsp:txXfrm>
        <a:off x="9135395" y="2310740"/>
        <a:ext cx="1349428" cy="824162"/>
      </dsp:txXfrm>
    </dsp:sp>
    <dsp:sp modelId="{1A6BF1B7-D01E-9E43-A0B6-35FD8C7D749E}">
      <dsp:nvSpPr>
        <dsp:cNvPr id="0" name=""/>
        <dsp:cNvSpPr/>
      </dsp:nvSpPr>
      <dsp:spPr>
        <a:xfrm>
          <a:off x="8934665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C3F4A-91DF-4E4A-AA85-164EB018B24B}">
      <dsp:nvSpPr>
        <dsp:cNvPr id="0" name=""/>
        <dsp:cNvSpPr/>
      </dsp:nvSpPr>
      <dsp:spPr>
        <a:xfrm>
          <a:off x="9109754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F1 (weighted)</a:t>
          </a:r>
        </a:p>
      </dsp:txBody>
      <dsp:txXfrm>
        <a:off x="9135395" y="3405045"/>
        <a:ext cx="1349428" cy="8241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964C0-EBCC-1342-B4A1-C3BB7C92FD18}">
      <dsp:nvSpPr>
        <dsp:cNvPr id="0" name=""/>
        <dsp:cNvSpPr/>
      </dsp:nvSpPr>
      <dsp:spPr>
        <a:xfrm>
          <a:off x="5134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Data preprocessing</a:t>
          </a:r>
        </a:p>
      </dsp:txBody>
      <dsp:txXfrm>
        <a:off x="30775" y="122129"/>
        <a:ext cx="1699606" cy="824162"/>
      </dsp:txXfrm>
    </dsp:sp>
    <dsp:sp modelId="{4B53F12F-EA60-4A4A-B224-AD296AD6C3A3}">
      <dsp:nvSpPr>
        <dsp:cNvPr id="0" name=""/>
        <dsp:cNvSpPr/>
      </dsp:nvSpPr>
      <dsp:spPr>
        <a:xfrm>
          <a:off x="180223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578C2-CB78-9648-8999-53D16C9D8099}">
      <dsp:nvSpPr>
        <dsp:cNvPr id="0" name=""/>
        <dsp:cNvSpPr/>
      </dsp:nvSpPr>
      <dsp:spPr>
        <a:xfrm>
          <a:off x="355312" y="1190794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Non-overlapping tiles (224 x 224)</a:t>
          </a:r>
        </a:p>
      </dsp:txBody>
      <dsp:txXfrm>
        <a:off x="380953" y="1216435"/>
        <a:ext cx="1349428" cy="824162"/>
      </dsp:txXfrm>
    </dsp:sp>
    <dsp:sp modelId="{11CE3E6D-3779-004F-83A3-D12AA8BD119D}">
      <dsp:nvSpPr>
        <dsp:cNvPr id="0" name=""/>
        <dsp:cNvSpPr/>
      </dsp:nvSpPr>
      <dsp:spPr>
        <a:xfrm>
          <a:off x="180223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2CF4F-A080-1741-9697-23E4F5ADD61A}">
      <dsp:nvSpPr>
        <dsp:cNvPr id="0" name=""/>
        <dsp:cNvSpPr/>
      </dsp:nvSpPr>
      <dsp:spPr>
        <a:xfrm>
          <a:off x="355312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Random </a:t>
          </a:r>
          <a:r>
            <a:rPr lang="en-GB" sz="1400" kern="1200" dirty="0" err="1"/>
            <a:t>GeoSampler</a:t>
          </a:r>
          <a:endParaRPr lang="en-GB" sz="1400" kern="1200" dirty="0"/>
        </a:p>
      </dsp:txBody>
      <dsp:txXfrm>
        <a:off x="380953" y="2310740"/>
        <a:ext cx="1349428" cy="824162"/>
      </dsp:txXfrm>
    </dsp:sp>
    <dsp:sp modelId="{E0F84599-176C-E84E-BF70-3E8E83A1615C}">
      <dsp:nvSpPr>
        <dsp:cNvPr id="0" name=""/>
        <dsp:cNvSpPr/>
      </dsp:nvSpPr>
      <dsp:spPr>
        <a:xfrm>
          <a:off x="2193745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Backbone</a:t>
          </a:r>
        </a:p>
      </dsp:txBody>
      <dsp:txXfrm>
        <a:off x="2219386" y="122129"/>
        <a:ext cx="1699606" cy="824162"/>
      </dsp:txXfrm>
    </dsp:sp>
    <dsp:sp modelId="{7A226BA1-5990-C04E-B869-33EE14EE4FF4}">
      <dsp:nvSpPr>
        <dsp:cNvPr id="0" name=""/>
        <dsp:cNvSpPr/>
      </dsp:nvSpPr>
      <dsp:spPr>
        <a:xfrm>
          <a:off x="2368834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9C495-E37A-874F-9309-7E62EC089137}">
      <dsp:nvSpPr>
        <dsp:cNvPr id="0" name=""/>
        <dsp:cNvSpPr/>
      </dsp:nvSpPr>
      <dsp:spPr>
        <a:xfrm>
          <a:off x="2543922" y="1190794"/>
          <a:ext cx="1400710" cy="875444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Satlas</a:t>
          </a:r>
          <a:endParaRPr lang="en-GB" sz="1400" kern="1200" dirty="0"/>
        </a:p>
      </dsp:txBody>
      <dsp:txXfrm>
        <a:off x="2569563" y="1216435"/>
        <a:ext cx="1349428" cy="824162"/>
      </dsp:txXfrm>
    </dsp:sp>
    <dsp:sp modelId="{C0C57513-C1E4-A04D-85DC-F6775A78F83F}">
      <dsp:nvSpPr>
        <dsp:cNvPr id="0" name=""/>
        <dsp:cNvSpPr/>
      </dsp:nvSpPr>
      <dsp:spPr>
        <a:xfrm>
          <a:off x="2368834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56F75-6577-7240-AFBC-5B2B683F278E}">
      <dsp:nvSpPr>
        <dsp:cNvPr id="0" name=""/>
        <dsp:cNvSpPr/>
      </dsp:nvSpPr>
      <dsp:spPr>
        <a:xfrm>
          <a:off x="2543922" y="2285099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Clay</a:t>
          </a:r>
        </a:p>
      </dsp:txBody>
      <dsp:txXfrm>
        <a:off x="2569563" y="2310740"/>
        <a:ext cx="1349428" cy="824162"/>
      </dsp:txXfrm>
    </dsp:sp>
    <dsp:sp modelId="{CFCF634C-545B-3541-A429-B9D28AE571FF}">
      <dsp:nvSpPr>
        <dsp:cNvPr id="0" name=""/>
        <dsp:cNvSpPr/>
      </dsp:nvSpPr>
      <dsp:spPr>
        <a:xfrm>
          <a:off x="2368834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8C4EFC-6C9D-D04F-8DEE-F9AEC8135338}">
      <dsp:nvSpPr>
        <dsp:cNvPr id="0" name=""/>
        <dsp:cNvSpPr/>
      </dsp:nvSpPr>
      <dsp:spPr>
        <a:xfrm>
          <a:off x="2543922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Prithvi</a:t>
          </a:r>
        </a:p>
      </dsp:txBody>
      <dsp:txXfrm>
        <a:off x="2569563" y="3405045"/>
        <a:ext cx="1349428" cy="824162"/>
      </dsp:txXfrm>
    </dsp:sp>
    <dsp:sp modelId="{E5B50FF8-6C32-F746-8857-781FA455CFD1}">
      <dsp:nvSpPr>
        <dsp:cNvPr id="0" name=""/>
        <dsp:cNvSpPr/>
      </dsp:nvSpPr>
      <dsp:spPr>
        <a:xfrm>
          <a:off x="4382355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Segmentation head</a:t>
          </a:r>
        </a:p>
      </dsp:txBody>
      <dsp:txXfrm>
        <a:off x="4407996" y="122129"/>
        <a:ext cx="1699606" cy="824162"/>
      </dsp:txXfrm>
    </dsp:sp>
    <dsp:sp modelId="{7DA7E6FA-5C4C-B547-B1B8-C990BC745F61}">
      <dsp:nvSpPr>
        <dsp:cNvPr id="0" name=""/>
        <dsp:cNvSpPr/>
      </dsp:nvSpPr>
      <dsp:spPr>
        <a:xfrm>
          <a:off x="4557444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71629-604A-9742-A219-E60499DABAF8}">
      <dsp:nvSpPr>
        <dsp:cNvPr id="0" name=""/>
        <dsp:cNvSpPr/>
      </dsp:nvSpPr>
      <dsp:spPr>
        <a:xfrm>
          <a:off x="4732533" y="1190794"/>
          <a:ext cx="1400710" cy="875444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[Conv3x3 + </a:t>
          </a:r>
          <a:r>
            <a:rPr lang="en-GB" sz="1400" kern="1200" dirty="0" err="1"/>
            <a:t>relu</a:t>
          </a:r>
          <a:r>
            <a:rPr lang="en-GB" sz="1400" kern="1200" dirty="0"/>
            <a:t>] </a:t>
          </a:r>
          <a:r>
            <a:rPr lang="en-GB" sz="1400" kern="1200" dirty="0">
              <a:sym typeface="Wingdings" pitchFamily="2" charset="2"/>
            </a:rPr>
            <a:t> Conv3x3</a:t>
          </a:r>
          <a:endParaRPr lang="en-GB" sz="1400" kern="1200" dirty="0"/>
        </a:p>
      </dsp:txBody>
      <dsp:txXfrm>
        <a:off x="4758174" y="1216435"/>
        <a:ext cx="1349428" cy="824162"/>
      </dsp:txXfrm>
    </dsp:sp>
    <dsp:sp modelId="{BF9C4058-26E9-9F45-A654-C66D75D9E5FD}">
      <dsp:nvSpPr>
        <dsp:cNvPr id="0" name=""/>
        <dsp:cNvSpPr/>
      </dsp:nvSpPr>
      <dsp:spPr>
        <a:xfrm>
          <a:off x="4557444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0D231-177A-2446-8E35-DC9E14BB8BAD}">
      <dsp:nvSpPr>
        <dsp:cNvPr id="0" name=""/>
        <dsp:cNvSpPr/>
      </dsp:nvSpPr>
      <dsp:spPr>
        <a:xfrm>
          <a:off x="4732533" y="2285099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ym typeface="Wingdings" pitchFamily="2" charset="2"/>
            </a:rPr>
            <a:t>Conv1x1  Conv1x1</a:t>
          </a:r>
          <a:endParaRPr lang="en-GB" sz="1400" kern="1200" dirty="0"/>
        </a:p>
      </dsp:txBody>
      <dsp:txXfrm>
        <a:off x="4758174" y="2310740"/>
        <a:ext cx="1349428" cy="824162"/>
      </dsp:txXfrm>
    </dsp:sp>
    <dsp:sp modelId="{37CD2095-7BC9-8C4F-9543-7FDD24A44E65}">
      <dsp:nvSpPr>
        <dsp:cNvPr id="0" name=""/>
        <dsp:cNvSpPr/>
      </dsp:nvSpPr>
      <dsp:spPr>
        <a:xfrm>
          <a:off x="4557444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EB461-2297-2E4C-B392-424C1CA231F7}">
      <dsp:nvSpPr>
        <dsp:cNvPr id="0" name=""/>
        <dsp:cNvSpPr/>
      </dsp:nvSpPr>
      <dsp:spPr>
        <a:xfrm>
          <a:off x="4732533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[Conv3x3 + </a:t>
          </a:r>
          <a:r>
            <a:rPr lang="en-GB" sz="1400" kern="1200" dirty="0" err="1"/>
            <a:t>relu</a:t>
          </a:r>
          <a:r>
            <a:rPr lang="en-GB" sz="1400" kern="1200" dirty="0"/>
            <a:t>] </a:t>
          </a:r>
          <a:r>
            <a:rPr lang="en-GB" sz="1400" kern="1200" dirty="0">
              <a:sym typeface="Wingdings" pitchFamily="2" charset="2"/>
            </a:rPr>
            <a:t> </a:t>
          </a:r>
          <a:r>
            <a:rPr lang="en-GB" sz="1400" kern="1200" dirty="0"/>
            <a:t>[Conv3x3 + </a:t>
          </a:r>
          <a:r>
            <a:rPr lang="en-GB" sz="1400" kern="1200" dirty="0" err="1"/>
            <a:t>relu</a:t>
          </a:r>
          <a:r>
            <a:rPr lang="en-GB" sz="1400" kern="1200" dirty="0"/>
            <a:t>] </a:t>
          </a:r>
          <a:r>
            <a:rPr lang="en-GB" sz="1400" kern="1200" dirty="0">
              <a:sym typeface="Wingdings" pitchFamily="2" charset="2"/>
            </a:rPr>
            <a:t> Conv1x1</a:t>
          </a:r>
          <a:endParaRPr lang="en-GB" sz="1400" kern="1200" dirty="0"/>
        </a:p>
      </dsp:txBody>
      <dsp:txXfrm>
        <a:off x="4758174" y="3405045"/>
        <a:ext cx="1349428" cy="824162"/>
      </dsp:txXfrm>
    </dsp:sp>
    <dsp:sp modelId="{F588C85B-8A90-8843-A044-EAC0C689E576}">
      <dsp:nvSpPr>
        <dsp:cNvPr id="0" name=""/>
        <dsp:cNvSpPr/>
      </dsp:nvSpPr>
      <dsp:spPr>
        <a:xfrm>
          <a:off x="6570966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Loss</a:t>
          </a:r>
        </a:p>
      </dsp:txBody>
      <dsp:txXfrm>
        <a:off x="6596607" y="122129"/>
        <a:ext cx="1699606" cy="824162"/>
      </dsp:txXfrm>
    </dsp:sp>
    <dsp:sp modelId="{15F087A5-75EE-6B4B-9DE8-B10CABD4DF3C}">
      <dsp:nvSpPr>
        <dsp:cNvPr id="0" name=""/>
        <dsp:cNvSpPr/>
      </dsp:nvSpPr>
      <dsp:spPr>
        <a:xfrm>
          <a:off x="674605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38D2D-8A4E-954C-9381-AE3E7666CF6B}">
      <dsp:nvSpPr>
        <dsp:cNvPr id="0" name=""/>
        <dsp:cNvSpPr/>
      </dsp:nvSpPr>
      <dsp:spPr>
        <a:xfrm>
          <a:off x="6921144" y="1190794"/>
          <a:ext cx="1400710" cy="875444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Cross-entropy</a:t>
          </a:r>
        </a:p>
      </dsp:txBody>
      <dsp:txXfrm>
        <a:off x="6946785" y="1216435"/>
        <a:ext cx="1349428" cy="824162"/>
      </dsp:txXfrm>
    </dsp:sp>
    <dsp:sp modelId="{4D7D041E-92E4-BF48-84E6-74EC5D634D42}">
      <dsp:nvSpPr>
        <dsp:cNvPr id="0" name=""/>
        <dsp:cNvSpPr/>
      </dsp:nvSpPr>
      <dsp:spPr>
        <a:xfrm>
          <a:off x="674605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3D835-298E-5F4B-8117-5927AECCB956}">
      <dsp:nvSpPr>
        <dsp:cNvPr id="0" name=""/>
        <dsp:cNvSpPr/>
      </dsp:nvSpPr>
      <dsp:spPr>
        <a:xfrm>
          <a:off x="6921144" y="2285099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Focal</a:t>
          </a:r>
        </a:p>
      </dsp:txBody>
      <dsp:txXfrm>
        <a:off x="6946785" y="2310740"/>
        <a:ext cx="1349428" cy="824162"/>
      </dsp:txXfrm>
    </dsp:sp>
    <dsp:sp modelId="{D92F96BE-B325-1643-8D98-6022961CE564}">
      <dsp:nvSpPr>
        <dsp:cNvPr id="0" name=""/>
        <dsp:cNvSpPr/>
      </dsp:nvSpPr>
      <dsp:spPr>
        <a:xfrm>
          <a:off x="8759576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Validation metric</a:t>
          </a:r>
        </a:p>
      </dsp:txBody>
      <dsp:txXfrm>
        <a:off x="8785217" y="122129"/>
        <a:ext cx="1699606" cy="824162"/>
      </dsp:txXfrm>
    </dsp:sp>
    <dsp:sp modelId="{13AA1B99-80B0-0B4E-B749-2B0FC135399F}">
      <dsp:nvSpPr>
        <dsp:cNvPr id="0" name=""/>
        <dsp:cNvSpPr/>
      </dsp:nvSpPr>
      <dsp:spPr>
        <a:xfrm>
          <a:off x="893466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DB844-81DF-FD46-8586-A0399FF4FBEE}">
      <dsp:nvSpPr>
        <dsp:cNvPr id="0" name=""/>
        <dsp:cNvSpPr/>
      </dsp:nvSpPr>
      <dsp:spPr>
        <a:xfrm>
          <a:off x="9109754" y="1190794"/>
          <a:ext cx="1400710" cy="875444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Accuracy (weighted)</a:t>
          </a:r>
        </a:p>
      </dsp:txBody>
      <dsp:txXfrm>
        <a:off x="9135395" y="1216435"/>
        <a:ext cx="1349428" cy="824162"/>
      </dsp:txXfrm>
    </dsp:sp>
    <dsp:sp modelId="{DC344378-6E27-294E-A534-5F9457580F08}">
      <dsp:nvSpPr>
        <dsp:cNvPr id="0" name=""/>
        <dsp:cNvSpPr/>
      </dsp:nvSpPr>
      <dsp:spPr>
        <a:xfrm>
          <a:off x="893466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5B1B5-A254-A245-BAA6-23F1D6F6F093}">
      <dsp:nvSpPr>
        <dsp:cNvPr id="0" name=""/>
        <dsp:cNvSpPr/>
      </dsp:nvSpPr>
      <dsp:spPr>
        <a:xfrm>
          <a:off x="9109754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IoU</a:t>
          </a:r>
          <a:r>
            <a:rPr lang="en-GB" sz="1400" kern="1200" dirty="0"/>
            <a:t> (weighted)</a:t>
          </a:r>
        </a:p>
      </dsp:txBody>
      <dsp:txXfrm>
        <a:off x="9135395" y="2310740"/>
        <a:ext cx="1349428" cy="824162"/>
      </dsp:txXfrm>
    </dsp:sp>
    <dsp:sp modelId="{1A6BF1B7-D01E-9E43-A0B6-35FD8C7D749E}">
      <dsp:nvSpPr>
        <dsp:cNvPr id="0" name=""/>
        <dsp:cNvSpPr/>
      </dsp:nvSpPr>
      <dsp:spPr>
        <a:xfrm>
          <a:off x="8934665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C3F4A-91DF-4E4A-AA85-164EB018B24B}">
      <dsp:nvSpPr>
        <dsp:cNvPr id="0" name=""/>
        <dsp:cNvSpPr/>
      </dsp:nvSpPr>
      <dsp:spPr>
        <a:xfrm>
          <a:off x="9109754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F1 (weighted)</a:t>
          </a:r>
        </a:p>
      </dsp:txBody>
      <dsp:txXfrm>
        <a:off x="9135395" y="3405045"/>
        <a:ext cx="1349428" cy="824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964C0-EBCC-1342-B4A1-C3BB7C92FD18}">
      <dsp:nvSpPr>
        <dsp:cNvPr id="0" name=""/>
        <dsp:cNvSpPr/>
      </dsp:nvSpPr>
      <dsp:spPr>
        <a:xfrm>
          <a:off x="5134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Data preprocessing</a:t>
          </a:r>
        </a:p>
      </dsp:txBody>
      <dsp:txXfrm>
        <a:off x="30775" y="122129"/>
        <a:ext cx="1699606" cy="824162"/>
      </dsp:txXfrm>
    </dsp:sp>
    <dsp:sp modelId="{4B53F12F-EA60-4A4A-B224-AD296AD6C3A3}">
      <dsp:nvSpPr>
        <dsp:cNvPr id="0" name=""/>
        <dsp:cNvSpPr/>
      </dsp:nvSpPr>
      <dsp:spPr>
        <a:xfrm>
          <a:off x="180223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578C2-CB78-9648-8999-53D16C9D8099}">
      <dsp:nvSpPr>
        <dsp:cNvPr id="0" name=""/>
        <dsp:cNvSpPr/>
      </dsp:nvSpPr>
      <dsp:spPr>
        <a:xfrm>
          <a:off x="355312" y="1190794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Non-overlapping tiles (224 x 224)</a:t>
          </a:r>
        </a:p>
      </dsp:txBody>
      <dsp:txXfrm>
        <a:off x="380953" y="1216435"/>
        <a:ext cx="1349428" cy="824162"/>
      </dsp:txXfrm>
    </dsp:sp>
    <dsp:sp modelId="{11CE3E6D-3779-004F-83A3-D12AA8BD119D}">
      <dsp:nvSpPr>
        <dsp:cNvPr id="0" name=""/>
        <dsp:cNvSpPr/>
      </dsp:nvSpPr>
      <dsp:spPr>
        <a:xfrm>
          <a:off x="180223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2CF4F-A080-1741-9697-23E4F5ADD61A}">
      <dsp:nvSpPr>
        <dsp:cNvPr id="0" name=""/>
        <dsp:cNvSpPr/>
      </dsp:nvSpPr>
      <dsp:spPr>
        <a:xfrm>
          <a:off x="355312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Random </a:t>
          </a:r>
          <a:r>
            <a:rPr lang="en-GB" sz="1400" kern="1200" dirty="0" err="1"/>
            <a:t>GeoSampler</a:t>
          </a:r>
          <a:endParaRPr lang="en-GB" sz="1400" kern="1200" dirty="0"/>
        </a:p>
      </dsp:txBody>
      <dsp:txXfrm>
        <a:off x="380953" y="2310740"/>
        <a:ext cx="1349428" cy="824162"/>
      </dsp:txXfrm>
    </dsp:sp>
    <dsp:sp modelId="{E0F84599-176C-E84E-BF70-3E8E83A1615C}">
      <dsp:nvSpPr>
        <dsp:cNvPr id="0" name=""/>
        <dsp:cNvSpPr/>
      </dsp:nvSpPr>
      <dsp:spPr>
        <a:xfrm>
          <a:off x="2193745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Backbone</a:t>
          </a:r>
        </a:p>
      </dsp:txBody>
      <dsp:txXfrm>
        <a:off x="2219386" y="122129"/>
        <a:ext cx="1699606" cy="824162"/>
      </dsp:txXfrm>
    </dsp:sp>
    <dsp:sp modelId="{7A226BA1-5990-C04E-B869-33EE14EE4FF4}">
      <dsp:nvSpPr>
        <dsp:cNvPr id="0" name=""/>
        <dsp:cNvSpPr/>
      </dsp:nvSpPr>
      <dsp:spPr>
        <a:xfrm>
          <a:off x="2368834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9C495-E37A-874F-9309-7E62EC089137}">
      <dsp:nvSpPr>
        <dsp:cNvPr id="0" name=""/>
        <dsp:cNvSpPr/>
      </dsp:nvSpPr>
      <dsp:spPr>
        <a:xfrm>
          <a:off x="2543922" y="1190794"/>
          <a:ext cx="1400710" cy="875444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Satlas</a:t>
          </a:r>
          <a:endParaRPr lang="en-GB" sz="1400" kern="1200" dirty="0"/>
        </a:p>
      </dsp:txBody>
      <dsp:txXfrm>
        <a:off x="2569563" y="1216435"/>
        <a:ext cx="1349428" cy="824162"/>
      </dsp:txXfrm>
    </dsp:sp>
    <dsp:sp modelId="{C0C57513-C1E4-A04D-85DC-F6775A78F83F}">
      <dsp:nvSpPr>
        <dsp:cNvPr id="0" name=""/>
        <dsp:cNvSpPr/>
      </dsp:nvSpPr>
      <dsp:spPr>
        <a:xfrm>
          <a:off x="2368834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56F75-6577-7240-AFBC-5B2B683F278E}">
      <dsp:nvSpPr>
        <dsp:cNvPr id="0" name=""/>
        <dsp:cNvSpPr/>
      </dsp:nvSpPr>
      <dsp:spPr>
        <a:xfrm>
          <a:off x="2543922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Clay</a:t>
          </a:r>
        </a:p>
      </dsp:txBody>
      <dsp:txXfrm>
        <a:off x="2569563" y="2310740"/>
        <a:ext cx="1349428" cy="824162"/>
      </dsp:txXfrm>
    </dsp:sp>
    <dsp:sp modelId="{CFCF634C-545B-3541-A429-B9D28AE571FF}">
      <dsp:nvSpPr>
        <dsp:cNvPr id="0" name=""/>
        <dsp:cNvSpPr/>
      </dsp:nvSpPr>
      <dsp:spPr>
        <a:xfrm>
          <a:off x="2368834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8C4EFC-6C9D-D04F-8DEE-F9AEC8135338}">
      <dsp:nvSpPr>
        <dsp:cNvPr id="0" name=""/>
        <dsp:cNvSpPr/>
      </dsp:nvSpPr>
      <dsp:spPr>
        <a:xfrm>
          <a:off x="2543922" y="3379404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Prithvi</a:t>
          </a:r>
        </a:p>
      </dsp:txBody>
      <dsp:txXfrm>
        <a:off x="2569563" y="3405045"/>
        <a:ext cx="1349428" cy="824162"/>
      </dsp:txXfrm>
    </dsp:sp>
    <dsp:sp modelId="{E5B50FF8-6C32-F746-8857-781FA455CFD1}">
      <dsp:nvSpPr>
        <dsp:cNvPr id="0" name=""/>
        <dsp:cNvSpPr/>
      </dsp:nvSpPr>
      <dsp:spPr>
        <a:xfrm>
          <a:off x="4382355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Segmentation head</a:t>
          </a:r>
        </a:p>
      </dsp:txBody>
      <dsp:txXfrm>
        <a:off x="4407996" y="122129"/>
        <a:ext cx="1699606" cy="824162"/>
      </dsp:txXfrm>
    </dsp:sp>
    <dsp:sp modelId="{7DA7E6FA-5C4C-B547-B1B8-C990BC745F61}">
      <dsp:nvSpPr>
        <dsp:cNvPr id="0" name=""/>
        <dsp:cNvSpPr/>
      </dsp:nvSpPr>
      <dsp:spPr>
        <a:xfrm>
          <a:off x="4557444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71629-604A-9742-A219-E60499DABAF8}">
      <dsp:nvSpPr>
        <dsp:cNvPr id="0" name=""/>
        <dsp:cNvSpPr/>
      </dsp:nvSpPr>
      <dsp:spPr>
        <a:xfrm>
          <a:off x="4732533" y="1190794"/>
          <a:ext cx="1400710" cy="875444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[Conv3x3 + </a:t>
          </a:r>
          <a:r>
            <a:rPr lang="en-GB" sz="1400" kern="1200" dirty="0" err="1"/>
            <a:t>relu</a:t>
          </a:r>
          <a:r>
            <a:rPr lang="en-GB" sz="1400" kern="1200" dirty="0"/>
            <a:t>] </a:t>
          </a:r>
          <a:r>
            <a:rPr lang="en-GB" sz="1400" kern="1200" dirty="0">
              <a:sym typeface="Wingdings" pitchFamily="2" charset="2"/>
            </a:rPr>
            <a:t> Conv3x3</a:t>
          </a:r>
          <a:endParaRPr lang="en-GB" sz="1400" kern="1200" dirty="0"/>
        </a:p>
      </dsp:txBody>
      <dsp:txXfrm>
        <a:off x="4758174" y="1216435"/>
        <a:ext cx="1349428" cy="824162"/>
      </dsp:txXfrm>
    </dsp:sp>
    <dsp:sp modelId="{FAFDD90D-2AB0-8B40-8FC2-99C403E1BBBC}">
      <dsp:nvSpPr>
        <dsp:cNvPr id="0" name=""/>
        <dsp:cNvSpPr/>
      </dsp:nvSpPr>
      <dsp:spPr>
        <a:xfrm>
          <a:off x="4557444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57304-1999-7C47-BB81-A9EA61802BC5}">
      <dsp:nvSpPr>
        <dsp:cNvPr id="0" name=""/>
        <dsp:cNvSpPr/>
      </dsp:nvSpPr>
      <dsp:spPr>
        <a:xfrm>
          <a:off x="4732533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Conv1x1 </a:t>
          </a:r>
          <a:r>
            <a:rPr lang="en-GB" sz="1400" kern="1200" dirty="0">
              <a:sym typeface="Wingdings" pitchFamily="2" charset="2"/>
            </a:rPr>
            <a:t></a:t>
          </a:r>
          <a:r>
            <a:rPr lang="en-GB" sz="1400" kern="1200" dirty="0"/>
            <a:t> Conv1x1</a:t>
          </a:r>
        </a:p>
      </dsp:txBody>
      <dsp:txXfrm>
        <a:off x="4758174" y="2310740"/>
        <a:ext cx="1349428" cy="824162"/>
      </dsp:txXfrm>
    </dsp:sp>
    <dsp:sp modelId="{7E316B37-5C50-F942-9BB6-58B4EB8D6E91}">
      <dsp:nvSpPr>
        <dsp:cNvPr id="0" name=""/>
        <dsp:cNvSpPr/>
      </dsp:nvSpPr>
      <dsp:spPr>
        <a:xfrm>
          <a:off x="4557444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95ABB-90BD-EE4B-BE11-FD2406F1D98C}">
      <dsp:nvSpPr>
        <dsp:cNvPr id="0" name=""/>
        <dsp:cNvSpPr/>
      </dsp:nvSpPr>
      <dsp:spPr>
        <a:xfrm>
          <a:off x="4732533" y="3379404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[Conv3x3 + </a:t>
          </a:r>
          <a:r>
            <a:rPr lang="en-GB" sz="1400" kern="1200" dirty="0" err="1"/>
            <a:t>relu</a:t>
          </a:r>
          <a:r>
            <a:rPr lang="en-GB" sz="1400" kern="1200" dirty="0"/>
            <a:t>] </a:t>
          </a:r>
          <a:r>
            <a:rPr lang="en-GB" sz="1400" kern="1200" dirty="0">
              <a:sym typeface="Wingdings" pitchFamily="2" charset="2"/>
            </a:rPr>
            <a:t> </a:t>
          </a:r>
          <a:r>
            <a:rPr lang="en-GB" sz="1400" kern="1200" dirty="0"/>
            <a:t>[Conv3x3 + </a:t>
          </a:r>
          <a:r>
            <a:rPr lang="en-GB" sz="1400" kern="1200" dirty="0" err="1"/>
            <a:t>relu</a:t>
          </a:r>
          <a:r>
            <a:rPr lang="en-GB" sz="1400" kern="1200" dirty="0"/>
            <a:t>] </a:t>
          </a:r>
          <a:r>
            <a:rPr lang="en-GB" sz="1400" kern="1200" dirty="0">
              <a:sym typeface="Wingdings" pitchFamily="2" charset="2"/>
            </a:rPr>
            <a:t> Conv1x1</a:t>
          </a:r>
          <a:endParaRPr lang="en-GB" sz="1400" kern="1200" dirty="0"/>
        </a:p>
      </dsp:txBody>
      <dsp:txXfrm>
        <a:off x="4758174" y="3405045"/>
        <a:ext cx="1349428" cy="824162"/>
      </dsp:txXfrm>
    </dsp:sp>
    <dsp:sp modelId="{F588C85B-8A90-8843-A044-EAC0C689E576}">
      <dsp:nvSpPr>
        <dsp:cNvPr id="0" name=""/>
        <dsp:cNvSpPr/>
      </dsp:nvSpPr>
      <dsp:spPr>
        <a:xfrm>
          <a:off x="6570966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Loss</a:t>
          </a:r>
        </a:p>
      </dsp:txBody>
      <dsp:txXfrm>
        <a:off x="6596607" y="122129"/>
        <a:ext cx="1699606" cy="824162"/>
      </dsp:txXfrm>
    </dsp:sp>
    <dsp:sp modelId="{15F087A5-75EE-6B4B-9DE8-B10CABD4DF3C}">
      <dsp:nvSpPr>
        <dsp:cNvPr id="0" name=""/>
        <dsp:cNvSpPr/>
      </dsp:nvSpPr>
      <dsp:spPr>
        <a:xfrm>
          <a:off x="674605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38D2D-8A4E-954C-9381-AE3E7666CF6B}">
      <dsp:nvSpPr>
        <dsp:cNvPr id="0" name=""/>
        <dsp:cNvSpPr/>
      </dsp:nvSpPr>
      <dsp:spPr>
        <a:xfrm>
          <a:off x="6921144" y="1190794"/>
          <a:ext cx="1400710" cy="8754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Cross-entropy</a:t>
          </a:r>
        </a:p>
      </dsp:txBody>
      <dsp:txXfrm>
        <a:off x="6946785" y="1216435"/>
        <a:ext cx="1349428" cy="824162"/>
      </dsp:txXfrm>
    </dsp:sp>
    <dsp:sp modelId="{54702691-FDA9-2646-9EA9-5EED0B32BC50}">
      <dsp:nvSpPr>
        <dsp:cNvPr id="0" name=""/>
        <dsp:cNvSpPr/>
      </dsp:nvSpPr>
      <dsp:spPr>
        <a:xfrm>
          <a:off x="674605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7331E-235A-0F4D-9A71-D6767548711A}">
      <dsp:nvSpPr>
        <dsp:cNvPr id="0" name=""/>
        <dsp:cNvSpPr/>
      </dsp:nvSpPr>
      <dsp:spPr>
        <a:xfrm>
          <a:off x="6921144" y="2285099"/>
          <a:ext cx="1400710" cy="875444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Focal </a:t>
          </a:r>
        </a:p>
      </dsp:txBody>
      <dsp:txXfrm>
        <a:off x="6946785" y="2310740"/>
        <a:ext cx="1349428" cy="824162"/>
      </dsp:txXfrm>
    </dsp:sp>
    <dsp:sp modelId="{D92F96BE-B325-1643-8D98-6022961CE564}">
      <dsp:nvSpPr>
        <dsp:cNvPr id="0" name=""/>
        <dsp:cNvSpPr/>
      </dsp:nvSpPr>
      <dsp:spPr>
        <a:xfrm>
          <a:off x="8759576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Validation metric</a:t>
          </a:r>
        </a:p>
      </dsp:txBody>
      <dsp:txXfrm>
        <a:off x="8785217" y="122129"/>
        <a:ext cx="1699606" cy="824162"/>
      </dsp:txXfrm>
    </dsp:sp>
    <dsp:sp modelId="{13AA1B99-80B0-0B4E-B749-2B0FC135399F}">
      <dsp:nvSpPr>
        <dsp:cNvPr id="0" name=""/>
        <dsp:cNvSpPr/>
      </dsp:nvSpPr>
      <dsp:spPr>
        <a:xfrm>
          <a:off x="893466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DB844-81DF-FD46-8586-A0399FF4FBEE}">
      <dsp:nvSpPr>
        <dsp:cNvPr id="0" name=""/>
        <dsp:cNvSpPr/>
      </dsp:nvSpPr>
      <dsp:spPr>
        <a:xfrm>
          <a:off x="9109754" y="1190794"/>
          <a:ext cx="1400710" cy="875444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Accuracy (weighted)</a:t>
          </a:r>
        </a:p>
      </dsp:txBody>
      <dsp:txXfrm>
        <a:off x="9135395" y="1216435"/>
        <a:ext cx="1349428" cy="824162"/>
      </dsp:txXfrm>
    </dsp:sp>
    <dsp:sp modelId="{DC344378-6E27-294E-A534-5F9457580F08}">
      <dsp:nvSpPr>
        <dsp:cNvPr id="0" name=""/>
        <dsp:cNvSpPr/>
      </dsp:nvSpPr>
      <dsp:spPr>
        <a:xfrm>
          <a:off x="893466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5B1B5-A254-A245-BAA6-23F1D6F6F093}">
      <dsp:nvSpPr>
        <dsp:cNvPr id="0" name=""/>
        <dsp:cNvSpPr/>
      </dsp:nvSpPr>
      <dsp:spPr>
        <a:xfrm>
          <a:off x="9109754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IoU</a:t>
          </a:r>
          <a:r>
            <a:rPr lang="en-GB" sz="1400" kern="1200" dirty="0"/>
            <a:t> (weighted)</a:t>
          </a:r>
        </a:p>
      </dsp:txBody>
      <dsp:txXfrm>
        <a:off x="9135395" y="2310740"/>
        <a:ext cx="1349428" cy="824162"/>
      </dsp:txXfrm>
    </dsp:sp>
    <dsp:sp modelId="{1A6BF1B7-D01E-9E43-A0B6-35FD8C7D749E}">
      <dsp:nvSpPr>
        <dsp:cNvPr id="0" name=""/>
        <dsp:cNvSpPr/>
      </dsp:nvSpPr>
      <dsp:spPr>
        <a:xfrm>
          <a:off x="8934665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C3F4A-91DF-4E4A-AA85-164EB018B24B}">
      <dsp:nvSpPr>
        <dsp:cNvPr id="0" name=""/>
        <dsp:cNvSpPr/>
      </dsp:nvSpPr>
      <dsp:spPr>
        <a:xfrm>
          <a:off x="9109754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F1 (weighted)</a:t>
          </a:r>
        </a:p>
      </dsp:txBody>
      <dsp:txXfrm>
        <a:off x="9135395" y="3405045"/>
        <a:ext cx="1349428" cy="824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434D9-E67A-4948-AEE9-F6A48CEE3987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F372C-7EB6-2545-8C71-810859D4E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49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Sat images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so </a:t>
            </a:r>
            <a:r>
              <a:rPr lang="en-US" dirty="0" err="1"/>
              <a:t>labour</a:t>
            </a:r>
            <a:r>
              <a:rPr lang="en-US" dirty="0"/>
              <a:t> and time intensive: one </a:t>
            </a:r>
            <a:r>
              <a:rPr lang="en-US" dirty="0" err="1"/>
              <a:t>datasource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Flexible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Multiple points in time (every 10 days sentinel2)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All locations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FREEE/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4657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based on larger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4795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8591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150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Yet, very difficult to put it all together because of different spatial/temporal resolutions.</a:t>
            </a:r>
          </a:p>
          <a:p>
            <a:r>
              <a:rPr lang="en-US" dirty="0"/>
              <a:t>Census only collected every 10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37638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1614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39344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9776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3450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504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2251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3ABEF-A1EB-17F7-3847-2080255DD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EC853-73D5-B079-3ABD-9D4DF8579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70B46-1E1F-5E63-0576-D1533D35A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Sat images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so </a:t>
            </a:r>
            <a:r>
              <a:rPr lang="en-US" dirty="0" err="1"/>
              <a:t>labour</a:t>
            </a:r>
            <a:r>
              <a:rPr lang="en-US" dirty="0"/>
              <a:t> and time intensive: one </a:t>
            </a:r>
            <a:r>
              <a:rPr lang="en-US" dirty="0" err="1"/>
              <a:t>datasource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Flexible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Multiple points in time (every 10 days sentinel2)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All locations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FREEE/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10k satellite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AB865-01C9-F99E-F32A-D8C48A5A0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90755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E7296-0169-8246-BDCD-4887E5FDC5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07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79156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38136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4474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0911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12,393.434655088 km^2</a:t>
            </a:r>
          </a:p>
          <a:p>
            <a:r>
              <a:rPr lang="en-GB" dirty="0"/>
              <a:t>~ 117,660 in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3131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3793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3683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F372C-7EB6-2545-8C71-810859D4E7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58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F372C-7EB6-2545-8C71-810859D4E7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16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8125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6820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AAA5B-8CDA-1146-96E4-F7AE341148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44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Allen institute</a:t>
            </a:r>
          </a:p>
          <a:p>
            <a:r>
              <a:rPr lang="en-US" dirty="0"/>
              <a:t>Stanford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40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8358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9FE38-FCC3-3031-83FC-96DEBC178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EF28B-3E52-9E43-D9A9-B3C25CFED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5B788-D06B-127E-A26C-708E467DA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9E77C-A0AE-4642-B3C1-7103AB670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9E14F-7FED-4E49-A2A7-DB730DB717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69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E415-9224-6CAB-B771-3CDAE8CB7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BA1E3-583A-F863-8B9B-CDB5F5D0F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2B1F8-8CEB-E10E-943A-0BB8A2996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AA09A-703B-A5EB-4503-D00829661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9E14F-7FED-4E49-A2A7-DB730DB717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48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AF4AE-DAF7-BD2A-D207-01733FEF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4513F-0C4F-5C63-2828-24B7BA7FB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B37C5-E622-DA10-FB88-CFFB14D2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3789F-36DB-E271-7C0C-F852E8521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9E14F-7FED-4E49-A2A7-DB730DB717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2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with baseline</a:t>
            </a:r>
          </a:p>
          <a:p>
            <a:endParaRPr lang="en-US" dirty="0"/>
          </a:p>
          <a:p>
            <a:r>
              <a:rPr lang="en-US" dirty="0"/>
              <a:t>Comparison on tile/pixel level -  pixel level -</a:t>
            </a:r>
          </a:p>
          <a:p>
            <a:r>
              <a:rPr lang="en-US" dirty="0"/>
              <a:t>Runtime column</a:t>
            </a:r>
          </a:p>
          <a:p>
            <a:endParaRPr lang="en-US" dirty="0"/>
          </a:p>
          <a:p>
            <a:r>
              <a:rPr lang="en-US" dirty="0"/>
              <a:t>Focal loss </a:t>
            </a:r>
            <a:r>
              <a:rPr lang="en-US" dirty="0" err="1"/>
              <a:t>satlas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C8495-198E-C04B-8DDF-4513C9B355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15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AAA5B-8CDA-1146-96E4-F7AE341148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65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0: "Accessible suburbia",</a:t>
            </a:r>
          </a:p>
          <a:p>
            <a:r>
              <a:rPr lang="en-US" dirty="0"/>
              <a:t>    1: "Connected residential </a:t>
            </a:r>
            <a:r>
              <a:rPr lang="en-US" dirty="0" err="1"/>
              <a:t>neighbourhoods</a:t>
            </a:r>
            <a:r>
              <a:rPr lang="en-US" dirty="0"/>
              <a:t>",</a:t>
            </a:r>
          </a:p>
          <a:p>
            <a:r>
              <a:rPr lang="en-US" dirty="0"/>
              <a:t>    2: "Countryside agriculture",</a:t>
            </a:r>
          </a:p>
          <a:p>
            <a:r>
              <a:rPr lang="en-US" dirty="0"/>
              <a:t>    3: "Dense residential </a:t>
            </a:r>
            <a:r>
              <a:rPr lang="en-US" dirty="0" err="1"/>
              <a:t>neighbourhoods</a:t>
            </a:r>
            <a:r>
              <a:rPr lang="en-US" dirty="0"/>
              <a:t>",</a:t>
            </a:r>
          </a:p>
          <a:p>
            <a:r>
              <a:rPr lang="en-US" dirty="0"/>
              <a:t>    4: "Dense urban </a:t>
            </a:r>
            <a:r>
              <a:rPr lang="en-US" dirty="0" err="1"/>
              <a:t>neighbourhoods</a:t>
            </a:r>
            <a:r>
              <a:rPr lang="en-US" dirty="0"/>
              <a:t>",</a:t>
            </a:r>
          </a:p>
          <a:p>
            <a:r>
              <a:rPr lang="en-US" dirty="0"/>
              <a:t>    5: "Disconnected suburbia",</a:t>
            </a:r>
          </a:p>
          <a:p>
            <a:r>
              <a:rPr lang="en-US" dirty="0"/>
              <a:t>    6: "Gridded residential quarters",</a:t>
            </a:r>
          </a:p>
          <a:p>
            <a:r>
              <a:rPr lang="en-US" dirty="0"/>
              <a:t>    7: "Open sprawl",</a:t>
            </a:r>
          </a:p>
          <a:p>
            <a:r>
              <a:rPr lang="en-US" dirty="0"/>
              <a:t>    8: "Urban buffer",</a:t>
            </a:r>
          </a:p>
          <a:p>
            <a:r>
              <a:rPr lang="en-US" dirty="0"/>
              <a:t>    9: "Urbanity",</a:t>
            </a:r>
          </a:p>
          <a:p>
            <a:r>
              <a:rPr lang="en-US" dirty="0"/>
              <a:t>    10: "Warehouse/Park land",</a:t>
            </a:r>
          </a:p>
          <a:p>
            <a:r>
              <a:rPr lang="en-US" dirty="0"/>
              <a:t>    11: "Wild countryside"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AAA5B-8CDA-1146-96E4-F7AE341148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92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E7296-0169-8246-BDCD-4887E5FDC5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73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958906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250km^2</a:t>
            </a:r>
          </a:p>
          <a:p>
            <a:r>
              <a:rPr lang="en-US" dirty="0" err="1"/>
              <a:t>Reegional</a:t>
            </a:r>
            <a:r>
              <a:rPr lang="en-US" dirty="0"/>
              <a:t>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E7296-0169-8246-BDCD-4887E5FDC5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8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Intuitive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F372C-7EB6-2545-8C71-810859D4E7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895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F372C-7EB6-2545-8C71-810859D4E7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3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9589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sandwich</a:t>
            </a:r>
          </a:p>
          <a:p>
            <a:endParaRPr lang="en-US" dirty="0"/>
          </a:p>
          <a:p>
            <a:r>
              <a:rPr lang="en-US" dirty="0" err="1"/>
              <a:t>Esp</a:t>
            </a:r>
            <a:r>
              <a:rPr lang="en-US" dirty="0"/>
              <a:t> in ML this idea of more is more!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3306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Sat images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so </a:t>
            </a:r>
            <a:r>
              <a:rPr lang="en-US" dirty="0" err="1"/>
              <a:t>labour</a:t>
            </a:r>
            <a:r>
              <a:rPr lang="en-US" dirty="0"/>
              <a:t> and time intensive: one </a:t>
            </a:r>
            <a:r>
              <a:rPr lang="en-US" dirty="0" err="1"/>
              <a:t>datasource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Flexible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Multiple points in time (every 10 days sentinel2)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All locations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FREEE/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4657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E7296-0169-8246-BDCD-4887E5FDC5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73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97AF3-D508-C353-770D-2BD839DC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FCAEC-1EBA-ACA3-20BF-D79D3734C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F23A9-AAAA-36BC-3563-4BEB60FF4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AFCB8-10C0-EE2B-BF0E-3D31AF31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E7296-0169-8246-BDCD-4887E5FDC5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1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6DB5-038C-2D01-DB94-ACA9C25D6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85819-37A2-E0F0-9418-C5131E28E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5ACC0-CA82-4613-586F-F7F1CBD1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F1B90-E801-146F-C777-2D746B6F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895EB-925E-C997-7763-2B4989EF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5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76A9E-6029-803B-603A-69DA5CD9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9ECF7-C16D-724F-D024-407DD1D85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0EB8F-885A-227C-AAFE-E74D8160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F7638-E414-0115-8EEB-A5F624A6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66EDF-3C3F-E969-89EC-2823B020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01EA65-4B3E-C3F7-F7AE-CE539D9CC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9A38B-BD32-D036-62EF-98A94A81B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26994-831B-5E6E-71B2-5FDB3469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FE373-889B-B7F9-098F-5CE3C1A1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E62B7-DDF1-52F7-474A-757C215C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60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3" y="2913229"/>
            <a:ext cx="5804747" cy="762016"/>
          </a:xfrm>
        </p:spPr>
        <p:txBody>
          <a:bodyPr/>
          <a:lstStyle>
            <a:lvl1pPr>
              <a:lnSpc>
                <a:spcPct val="100000"/>
              </a:lnSpc>
              <a:defRPr sz="4533" b="1">
                <a:solidFill>
                  <a:schemeClr val="tx1"/>
                </a:solidFill>
              </a:defRPr>
            </a:lvl1pPr>
          </a:lstStyle>
          <a:p>
            <a:r>
              <a:rPr lang="en-US" err="1"/>
              <a:t>Slidedeck</a:t>
            </a:r>
            <a:r>
              <a:rPr lang="en-US"/>
              <a:t> title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830" y="1"/>
            <a:ext cx="4658285" cy="6098116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241294" indent="0">
              <a:buNone/>
              <a:defRPr/>
            </a:lvl3pPr>
            <a:lvl4pPr marL="817013" indent="0">
              <a:buNone/>
              <a:defRPr/>
            </a:lvl4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575733" y="2913229"/>
            <a:ext cx="58047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555605"/>
            <a:ext cx="2898987" cy="1270984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733" y="4960485"/>
            <a:ext cx="5804747" cy="605367"/>
          </a:xfrm>
        </p:spPr>
        <p:txBody>
          <a:bodyPr/>
          <a:lstStyle>
            <a:lvl1pPr marL="0" indent="0">
              <a:buNone/>
              <a:defRPr sz="3733" b="0"/>
            </a:lvl1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59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575734" y="937031"/>
            <a:ext cx="52281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733" y="936879"/>
            <a:ext cx="5228167" cy="726820"/>
          </a:xfrm>
        </p:spPr>
        <p:txBody>
          <a:bodyPr/>
          <a:lstStyle>
            <a:lvl1pPr marL="0" indent="0">
              <a:buNone/>
              <a:defRPr sz="3733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5734" y="1752599"/>
            <a:ext cx="5228165" cy="4038599"/>
          </a:xfrm>
        </p:spPr>
        <p:txBody>
          <a:bodyPr/>
          <a:lstStyle>
            <a:lvl2pPr marL="383990" indent="-383990">
              <a:buFont typeface="Arial" panose="020B0604020202020204" pitchFamily="34" charset="0"/>
              <a:buChar char="–"/>
              <a:defRPr sz="3733">
                <a:solidFill>
                  <a:schemeClr val="tx1"/>
                </a:solidFill>
              </a:defRPr>
            </a:lvl2pPr>
            <a:lvl3pPr marL="241294" indent="0">
              <a:buNone/>
              <a:defRPr sz="3733">
                <a:solidFill>
                  <a:schemeClr val="bg1"/>
                </a:solidFill>
              </a:defRPr>
            </a:lvl3pPr>
          </a:lstStyle>
          <a:p>
            <a:pPr lvl="1"/>
            <a:r>
              <a:rPr lang="en-US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1933" y="936879"/>
            <a:ext cx="5190067" cy="485432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7278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3" y="2913229"/>
            <a:ext cx="5808133" cy="762016"/>
          </a:xfrm>
        </p:spPr>
        <p:txBody>
          <a:bodyPr/>
          <a:lstStyle>
            <a:lvl1pPr>
              <a:lnSpc>
                <a:spcPct val="100000"/>
              </a:lnSpc>
              <a:defRPr sz="4533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575733" y="2913229"/>
            <a:ext cx="58081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830" y="1"/>
            <a:ext cx="4658285" cy="6098116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241294" indent="0">
              <a:buNone/>
              <a:defRPr/>
            </a:lvl3pPr>
            <a:lvl4pPr marL="817013" indent="0">
              <a:buNone/>
              <a:defRPr/>
            </a:lvl4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3958546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575734" y="571313"/>
            <a:ext cx="110405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5734" y="548218"/>
            <a:ext cx="11040533" cy="935068"/>
          </a:xfrm>
        </p:spPr>
        <p:txBody>
          <a:bodyPr/>
          <a:lstStyle>
            <a:lvl1pPr marL="0" indent="0">
              <a:buNone/>
              <a:defRPr sz="4533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736" y="1930400"/>
            <a:ext cx="7526865" cy="3860797"/>
          </a:xfrm>
        </p:spPr>
        <p:txBody>
          <a:bodyPr/>
          <a:lstStyle>
            <a:lvl1pPr marL="383990" indent="-383990">
              <a:buFont typeface="Arial" panose="020B0604020202020204" pitchFamily="34" charset="0"/>
              <a:buChar char="–"/>
              <a:defRPr sz="3733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817492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4" y="2913229"/>
            <a:ext cx="11040533" cy="762016"/>
          </a:xfrm>
        </p:spPr>
        <p:txBody>
          <a:bodyPr/>
          <a:lstStyle>
            <a:lvl1pPr>
              <a:lnSpc>
                <a:spcPct val="100000"/>
              </a:lnSpc>
              <a:defRPr sz="4533" b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divider title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575734" y="2913229"/>
            <a:ext cx="110405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08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735" y="910584"/>
            <a:ext cx="5228165" cy="4880613"/>
          </a:xfrm>
        </p:spPr>
        <p:txBody>
          <a:bodyPr/>
          <a:lstStyle>
            <a:lvl1pPr marL="383990" indent="-383990">
              <a:buFont typeface="Arial" panose="020B0604020202020204" pitchFamily="34" charset="0"/>
              <a:buChar char="–"/>
              <a:defRPr sz="3733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1933" y="936879"/>
            <a:ext cx="5190067" cy="485432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9917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1577-DB45-9F09-B577-16C178E9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FADAC-D9E2-C781-0E80-3F21E3669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F789F-3FF0-ACB0-0737-E73F1A99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A4635-3513-EE4C-CD85-F05B5BEC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705EF-A05F-BC7C-1E6F-D3D9A9DD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8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5218-FA1A-8216-6D38-B67A2FAC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894A7-21E4-08B6-B37D-2AB9F88BA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B6D63-0553-9DF9-371A-0BEB11D14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7AB52-B01F-CCF0-8DBB-BE93A81C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51455-B413-6514-AA39-5D1C45ED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5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F1FF-C934-E545-461A-F73478E0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0FB08-262E-825D-FA7E-7EE589FE9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B8B89-E97A-ACEB-3F13-E5806C578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501E6-3383-9522-7660-30B00D45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2FDF9-472A-FA87-9282-CAE7853D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CB537-FBB2-FAF2-1B63-523D936B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0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F480-EA4D-4724-A1AF-FDF05082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09B56-D682-B2CA-5D18-C51DE8A32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55397-B765-0B5D-D105-BB77F6F15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056DB-4004-96DF-3BC6-FD7423E89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9577C-72D3-7635-F7E8-BABE65317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EFCEE-30DA-D56B-0CF5-AF85B8E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F239C-D98D-502C-4996-68A43AF9B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4706D9-CA3C-C0B5-7610-DA0E332C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1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F2C7-53E0-DDF9-6DB6-AA2E4BF7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5F2B4-82AE-1369-6E0F-F3AC7F38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66173-0B22-D313-1487-EF3FA9C4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4CAC5-25C5-3E8A-2BC5-8A5FC920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9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C5C72-3A51-154A-5949-6A2E9125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F12F0-F9F6-75D5-DA70-B2F7DD71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E5F9-C49C-E103-E2FD-3EF86C33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6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40A2-E4E5-62A1-E55A-08B4ABE3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F3C96-3604-D934-311E-F5A6DEC2E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8DA15-6704-4411-27D2-6BE4C8F7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4B289-28AA-53A5-B7BC-8C618233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BB93B-9265-9CDF-167E-6FCFB872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66F52-C535-1102-D8FF-2B3C0951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2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1D3C-03D2-5C79-A761-08A182E2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496EB-74F4-DB9A-9599-C8C97D3F7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43A46-F0A2-16C5-7E79-55BE7DF01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40A36-7F05-1DEE-C996-77C7FA49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B33A6-55B1-FDAA-DDA8-8AD23610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D94DE-52B9-AA2D-5BA8-F33688FE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4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17847-DDAF-C5E9-2549-B89B0AAA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D2840-7476-0F17-5F68-D85B5A9D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F02B4-37F8-FDA6-0309-2128B8E0C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8A27F-67DB-734F-888D-2849D71EAE0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4F26B-FDBC-0899-3DF7-28AFE9C94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B45E-6A3D-113F-A95B-8791DE578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FB4A05-00FD-A94C-9CD0-DC31874E5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0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21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4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tif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tif"/><Relationship Id="rId5" Type="http://schemas.openxmlformats.org/officeDocument/2006/relationships/image" Target="../media/image33.tif"/><Relationship Id="rId4" Type="http://schemas.openxmlformats.org/officeDocument/2006/relationships/image" Target="../media/image32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tif"/><Relationship Id="rId5" Type="http://schemas.openxmlformats.org/officeDocument/2006/relationships/image" Target="../media/image33.tif"/><Relationship Id="rId4" Type="http://schemas.openxmlformats.org/officeDocument/2006/relationships/image" Target="../media/image32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google.com/imgres?imgurl=https%3A%2F%2Fstatic.thenounproject.com%2Fpng%2F1831179-200.png&amp;tbnid=QMwThQOh47WyXM&amp;vet=12ahUKEwie0sbAw--EAxUHmycCHclRDGAQMygAegQIARBQ..i&amp;imgrefurl=https%3A%2F%2Fthenounproject.com%2Fbrowse%2Ficons%2Fterm%2Flongitude-latitude%2F&amp;docid=JGcESXQZjU3YeM&amp;w=200&amp;h=200&amp;q=latitude%20longitude%20icon&amp;client=firefox-b-d&amp;ved=2ahUKEwie0sbAw--EAxUHmycCHclRDGAQMygAegQIARBQ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static.thenounproject.com%2Fpng%2F1831179-200.png&amp;tbnid=QMwThQOh47WyXM&amp;vet=12ahUKEwie0sbAw--EAxUHmycCHclRDGAQMygAegQIARBQ..i&amp;imgrefurl=https%3A%2F%2Fthenounproject.com%2Fbrowse%2Ficons%2Fterm%2Flongitude-latitude%2F&amp;docid=JGcESXQZjU3YeM&amp;w=200&amp;h=200&amp;q=latitude%20longitude%20icon&amp;client=firefox-b-d&amp;ved=2ahUKEwie0sbAw--EAxUHmycCHclRDGAQMygAegQIARBQ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static.thenounproject.com%2Fpng%2F1831179-200.png&amp;tbnid=QMwThQOh47WyXM&amp;vet=12ahUKEwie0sbAw--EAxUHmycCHclRDGAQMygAegQIARBQ..i&amp;imgrefurl=https%3A%2F%2Fthenounproject.com%2Fbrowse%2Ficons%2Fterm%2Flongitude-latitude%2F&amp;docid=JGcESXQZjU3YeM&amp;w=200&amp;h=200&amp;q=latitude%20longitude%20icon&amp;client=firefox-b-d&amp;ved=2ahUKEwie0sbAw--EAxUHmycCHclRDGAQMygAegQIARBQ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34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static.thenounproject.com%2Fpng%2F1831179-200.png&amp;tbnid=QMwThQOh47WyXM&amp;vet=12ahUKEwie0sbAw--EAxUHmycCHclRDGAQMygAegQIARBQ..i&amp;imgrefurl=https%3A%2F%2Fthenounproject.com%2Fbrowse%2Ficons%2Fterm%2Flongitude-latitude%2F&amp;docid=JGcESXQZjU3YeM&amp;w=200&amp;h=200&amp;q=latitude%20longitude%20icon&amp;client=firefox-b-d&amp;ved=2ahUKEwie0sbAw--EAxUHmycCHclRDGAQMygAegQIARBQ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34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google.com/imgres?imgurl=https%3A%2F%2Fstatic.thenounproject.com%2Fpng%2F1831179-200.png&amp;tbnid=QMwThQOh47WyXM&amp;vet=12ahUKEwie0sbAw--EAxUHmycCHclRDGAQMygAegQIARBQ..i&amp;imgrefurl=https%3A%2F%2Fthenounproject.com%2Fbrowse%2Ficons%2Fterm%2Flongitude-latitude%2F&amp;docid=JGcESXQZjU3YeM&amp;w=200&amp;h=200&amp;q=latitude%20longitude%20icon&amp;client=firefox-b-d&amp;ved=2ahUKEwie0sbAw--EAxUHmycCHclRDGAQMygAegQIARBQ" TargetMode="External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hyperlink" Target="mailto:bmetzler@turing.ac.uk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82E3-51DF-35B5-87BE-735CD127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2" y="2820464"/>
            <a:ext cx="5804747" cy="762016"/>
          </a:xfrm>
        </p:spPr>
        <p:txBody>
          <a:bodyPr>
            <a:normAutofit fontScale="90000"/>
          </a:bodyPr>
          <a:lstStyle/>
          <a:p>
            <a:r>
              <a:rPr lang="en-GB" b="0" i="1" dirty="0">
                <a:solidFill>
                  <a:srgbClr val="1D1C1D"/>
                </a:solidFill>
                <a:effectLst/>
                <a:latin typeface="Slack-Lato"/>
              </a:rPr>
              <a:t>From pixels to planning: Foundation models in urban analytics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E6880-E841-6C97-BEFA-B78B2B4905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5732" y="5503824"/>
            <a:ext cx="5804747" cy="605367"/>
          </a:xfrm>
        </p:spPr>
        <p:txBody>
          <a:bodyPr>
            <a:normAutofit fontScale="40000" lnSpcReduction="20000"/>
          </a:bodyPr>
          <a:lstStyle/>
          <a:p>
            <a:r>
              <a:rPr lang="en-GB" dirty="0">
                <a:cs typeface="Arial"/>
              </a:rPr>
              <a:t>Barbara Metzler – 21/011/24</a:t>
            </a:r>
          </a:p>
          <a:p>
            <a:r>
              <a:rPr lang="en-GB" dirty="0" err="1">
                <a:cs typeface="Arial"/>
              </a:rPr>
              <a:t>bmetzler@turing.ac.uk</a:t>
            </a:r>
            <a:endParaRPr lang="en-GB" dirty="0"/>
          </a:p>
        </p:txBody>
      </p:sp>
      <p:pic>
        <p:nvPicPr>
          <p:cNvPr id="7" name="Picture Placeholder 17" descr="A satellite in space above the earth&#10;&#10;Description automatically generated">
            <a:extLst>
              <a:ext uri="{FF2B5EF4-FFF2-40B4-BE49-F238E27FC236}">
                <a16:creationId xmlns:a16="http://schemas.microsoft.com/office/drawing/2014/main" id="{5DD73CDD-C6CF-1B15-A291-01D2105FC0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2" t="6887" r="31612" b="6921"/>
          <a:stretch/>
        </p:blipFill>
        <p:spPr>
          <a:xfrm>
            <a:off x="6800427" y="0"/>
            <a:ext cx="5391573" cy="5256107"/>
          </a:xfrm>
        </p:spPr>
      </p:pic>
    </p:spTree>
    <p:extLst>
      <p:ext uri="{BB962C8B-B14F-4D97-AF65-F5344CB8AC3E}">
        <p14:creationId xmlns:p14="http://schemas.microsoft.com/office/powerpoint/2010/main" val="223298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979622-8A4A-A443-0447-59964709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D540E6-B1BF-1029-434D-95394FF5E5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Urban applications across England</a:t>
            </a:r>
          </a:p>
        </p:txBody>
      </p:sp>
      <p:pic>
        <p:nvPicPr>
          <p:cNvPr id="4" name="Picture 3" descr="A map of england with orange lights&#10;&#10;Description automatically generated">
            <a:extLst>
              <a:ext uri="{FF2B5EF4-FFF2-40B4-BE49-F238E27FC236}">
                <a16:creationId xmlns:a16="http://schemas.microsoft.com/office/drawing/2014/main" id="{8D7ED8FA-BB2D-A285-3B2C-F4E48562D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76" y="1987644"/>
            <a:ext cx="2486629" cy="3108285"/>
          </a:xfrm>
          <a:prstGeom prst="rect">
            <a:avLst/>
          </a:prstGeom>
        </p:spPr>
      </p:pic>
      <p:pic>
        <p:nvPicPr>
          <p:cNvPr id="5" name="Picture 4" descr="A purple map of england&#10;&#10;Description automatically generated">
            <a:extLst>
              <a:ext uri="{FF2B5EF4-FFF2-40B4-BE49-F238E27FC236}">
                <a16:creationId xmlns:a16="http://schemas.microsoft.com/office/drawing/2014/main" id="{6CB80DF8-8D84-CFF3-DCB6-ABC4824AD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195" y="1987644"/>
            <a:ext cx="2486629" cy="3108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B6962-4A08-DC15-C5E4-98879F8090A3}"/>
              </a:ext>
            </a:extLst>
          </p:cNvPr>
          <p:cNvSpPr txBox="1"/>
          <p:nvPr/>
        </p:nvSpPr>
        <p:spPr>
          <a:xfrm>
            <a:off x="5234609" y="4943960"/>
            <a:ext cx="14128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House prices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C089C-8371-6C75-F1B6-1FBEBDC3AFBF}"/>
              </a:ext>
            </a:extLst>
          </p:cNvPr>
          <p:cNvSpPr txBox="1"/>
          <p:nvPr/>
        </p:nvSpPr>
        <p:spPr>
          <a:xfrm>
            <a:off x="1423130" y="4943960"/>
            <a:ext cx="14128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Air pollution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4FC38-1D76-BB35-DB16-E23474258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0" b="94852" l="9462" r="96475">
                        <a14:foregroundMark x1="44527" y1="88031" x2="54917" y2="90347"/>
                        <a14:foregroundMark x1="41929" y1="89961" x2="44898" y2="92021"/>
                        <a14:foregroundMark x1="41929" y1="90347" x2="46382" y2="92021"/>
                        <a14:foregroundMark x1="85343" y1="70013" x2="88683" y2="81467"/>
                        <a14:foregroundMark x1="85158" y1="83012" x2="88890" y2="80799"/>
                        <a14:foregroundMark x1="94413" y1="74575" x2="86271" y2="68726"/>
                        <a14:foregroundMark x1="86271" y1="68726" x2="85714" y2="68855"/>
                        <a14:foregroundMark x1="38961" y1="90347" x2="45640" y2="91248"/>
                        <a14:foregroundMark x1="23191" y1="11840" x2="23748" y2="11712"/>
                        <a14:foregroundMark x1="17811" y1="19176" x2="19109" y2="18662"/>
                        <a14:foregroundMark x1="16883" y1="19949" x2="17254" y2="19949"/>
                        <a14:foregroundMark x1="16883" y1="21236" x2="17996" y2="21236"/>
                        <a14:foregroundMark x1="17254" y1="24968" x2="17811" y2="21750"/>
                        <a14:foregroundMark x1="16327" y1="26898" x2="18367" y2="24968"/>
                        <a14:foregroundMark x1="25788" y1="27284" x2="25603" y2="24968"/>
                        <a14:foregroundMark x1="31911" y1="94852" x2="35436" y2="94723"/>
                        <a14:backgroundMark x1="89610" y1="82368" x2="89610" y2="80180"/>
                        <a14:backgroundMark x1="89425" y1="80438" x2="94063" y2="75804"/>
                        <a14:backgroundMark x1="89981" y1="79022" x2="95918" y2="76190"/>
                        <a14:backgroundMark x1="96104" y1="76577" x2="95733" y2="75804"/>
                        <a14:backgroundMark x1="94249" y1="74646" x2="96289" y2="7657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126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090"/>
          <a:stretch/>
        </p:blipFill>
        <p:spPr>
          <a:xfrm>
            <a:off x="7209695" y="2039494"/>
            <a:ext cx="3311224" cy="3004585"/>
          </a:xfrm>
          <a:prstGeom prst="rect">
            <a:avLst/>
          </a:prstGeom>
        </p:spPr>
      </p:pic>
      <p:pic>
        <p:nvPicPr>
          <p:cNvPr id="9" name="Picture 8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9ECD59E9-E03F-D797-8272-44457E981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184" y="2458727"/>
            <a:ext cx="1016444" cy="1083599"/>
          </a:xfrm>
          <a:prstGeom prst="wedgeRoundRectCallout">
            <a:avLst>
              <a:gd name="adj1" fmla="val -125681"/>
              <a:gd name="adj2" fmla="val 26583"/>
              <a:gd name="adj3" fmla="val 16667"/>
            </a:avLst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37E573-F52E-4BDC-B7AC-5A256E85A0E7}"/>
              </a:ext>
            </a:extLst>
          </p:cNvPr>
          <p:cNvSpPr txBox="1"/>
          <p:nvPr/>
        </p:nvSpPr>
        <p:spPr>
          <a:xfrm>
            <a:off x="8651910" y="4943960"/>
            <a:ext cx="18557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Spatial signatures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0761E-757D-FF8F-5F21-3FD4DC23A445}"/>
              </a:ext>
            </a:extLst>
          </p:cNvPr>
          <p:cNvSpPr txBox="1"/>
          <p:nvPr/>
        </p:nvSpPr>
        <p:spPr>
          <a:xfrm>
            <a:off x="8127842" y="6257836"/>
            <a:ext cx="416169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Fleischmann and Arribas-Bel. "Geographical characterisation of British urban form and function using the spatial signatures framework." </a:t>
            </a:r>
            <a:r>
              <a:rPr lang="en-GB" sz="1100" i="1" dirty="0"/>
              <a:t>Scientific Data</a:t>
            </a:r>
            <a:r>
              <a:rPr lang="en-GB" sz="1100" dirty="0"/>
              <a:t> 9.1 (2022): 546.</a:t>
            </a:r>
            <a:endParaRPr lang="en-US" sz="11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1EF7EA-8DE4-131E-E22A-EDFAB8B3CDFF}"/>
              </a:ext>
            </a:extLst>
          </p:cNvPr>
          <p:cNvSpPr/>
          <p:nvPr/>
        </p:nvSpPr>
        <p:spPr>
          <a:xfrm>
            <a:off x="355003" y="1483286"/>
            <a:ext cx="7105972" cy="45994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88674C-9434-A63D-D8D2-FA32B5B624E3}"/>
              </a:ext>
            </a:extLst>
          </p:cNvPr>
          <p:cNvSpPr/>
          <p:nvPr/>
        </p:nvSpPr>
        <p:spPr>
          <a:xfrm>
            <a:off x="8047828" y="1564962"/>
            <a:ext cx="3693597" cy="451778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BBA09-A4FB-DAAA-A5FB-DF7B13AC0B44}"/>
              </a:ext>
            </a:extLst>
          </p:cNvPr>
          <p:cNvSpPr txBox="1"/>
          <p:nvPr/>
        </p:nvSpPr>
        <p:spPr>
          <a:xfrm>
            <a:off x="928040" y="5713415"/>
            <a:ext cx="115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ADB5E-EF5C-E95D-B971-846A042CC25E}"/>
              </a:ext>
            </a:extLst>
          </p:cNvPr>
          <p:cNvSpPr txBox="1"/>
          <p:nvPr/>
        </p:nvSpPr>
        <p:spPr>
          <a:xfrm>
            <a:off x="8387071" y="5686083"/>
            <a:ext cx="115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57258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Demoland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4D41-AE8C-A5FF-E50E-B25AC12C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3200" dirty="0"/>
              <a:t>Spatial modelling for (urban) land management predicting the impact of large-scale planning and land use changes</a:t>
            </a:r>
          </a:p>
        </p:txBody>
      </p:sp>
      <p:pic>
        <p:nvPicPr>
          <p:cNvPr id="6" name="Picture Placeholder 5" descr="A map of different colors&#10;&#10;Description automatically generated">
            <a:extLst>
              <a:ext uri="{FF2B5EF4-FFF2-40B4-BE49-F238E27FC236}">
                <a16:creationId xmlns:a16="http://schemas.microsoft.com/office/drawing/2014/main" id="{064B55E6-A3B9-DE4A-077A-42399D94CA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t="-211" r="27847" b="6026"/>
          <a:stretch/>
        </p:blipFill>
        <p:spPr>
          <a:xfrm>
            <a:off x="6062984" y="1269770"/>
            <a:ext cx="6129016" cy="43184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2E9F2-4152-F6C1-FC15-FF263768A12C}"/>
              </a:ext>
            </a:extLst>
          </p:cNvPr>
          <p:cNvSpPr txBox="1"/>
          <p:nvPr/>
        </p:nvSpPr>
        <p:spPr>
          <a:xfrm>
            <a:off x="5803899" y="5791198"/>
            <a:ext cx="5954608" cy="4402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1219170"/>
            <a:r>
              <a:rPr lang="en-US" sz="2133" dirty="0">
                <a:solidFill>
                  <a:schemeClr val="tx2"/>
                </a:solidFill>
              </a:rPr>
              <a:t>Urban-analytics-technology-platform.github.io/</a:t>
            </a:r>
            <a:r>
              <a:rPr lang="en-US" sz="2133" dirty="0" err="1">
                <a:solidFill>
                  <a:schemeClr val="tx2"/>
                </a:solidFill>
              </a:rPr>
              <a:t>demoland</a:t>
            </a:r>
            <a:r>
              <a:rPr lang="en-US" sz="2133" dirty="0">
                <a:solidFill>
                  <a:schemeClr val="tx2"/>
                </a:solidFill>
              </a:rPr>
              <a:t>-web</a:t>
            </a:r>
          </a:p>
        </p:txBody>
      </p:sp>
    </p:spTree>
    <p:extLst>
      <p:ext uri="{BB962C8B-B14F-4D97-AF65-F5344CB8AC3E}">
        <p14:creationId xmlns:p14="http://schemas.microsoft.com/office/powerpoint/2010/main" val="151095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Demoland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4D41-AE8C-A5FF-E50E-B25AC12C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Air pollution</a:t>
            </a:r>
          </a:p>
        </p:txBody>
      </p:sp>
      <p:pic>
        <p:nvPicPr>
          <p:cNvPr id="6" name="Picture Placeholder 5" descr="A map of different colors&#10;&#10;Description automatically generated">
            <a:extLst>
              <a:ext uri="{FF2B5EF4-FFF2-40B4-BE49-F238E27FC236}">
                <a16:creationId xmlns:a16="http://schemas.microsoft.com/office/drawing/2014/main" id="{064B55E6-A3B9-DE4A-077A-42399D94CA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t="-211" r="27847" b="6026"/>
          <a:stretch/>
        </p:blipFill>
        <p:spPr>
          <a:xfrm>
            <a:off x="6062984" y="1133679"/>
            <a:ext cx="6129016" cy="43184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2E9F2-4152-F6C1-FC15-FF263768A12C}"/>
              </a:ext>
            </a:extLst>
          </p:cNvPr>
          <p:cNvSpPr txBox="1"/>
          <p:nvPr/>
        </p:nvSpPr>
        <p:spPr>
          <a:xfrm>
            <a:off x="5803899" y="5791198"/>
            <a:ext cx="5954608" cy="4402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1219170"/>
            <a:r>
              <a:rPr lang="en-US" sz="2133" dirty="0">
                <a:solidFill>
                  <a:schemeClr val="tx2"/>
                </a:solidFill>
              </a:rPr>
              <a:t>Urban-analytics-technology-platform.github.io/</a:t>
            </a:r>
            <a:r>
              <a:rPr lang="en-US" sz="2133" dirty="0" err="1">
                <a:solidFill>
                  <a:schemeClr val="tx2"/>
                </a:solidFill>
              </a:rPr>
              <a:t>demoland</a:t>
            </a:r>
            <a:r>
              <a:rPr lang="en-US" sz="2133" dirty="0">
                <a:solidFill>
                  <a:schemeClr val="tx2"/>
                </a:solidFill>
              </a:rPr>
              <a:t>-web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1F009FD6-64CA-4164-2C1F-D08026C2B5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0" r="335"/>
          <a:stretch/>
        </p:blipFill>
        <p:spPr>
          <a:xfrm>
            <a:off x="6062984" y="1117817"/>
            <a:ext cx="6129017" cy="43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2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Demoland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4D41-AE8C-A5FF-E50E-B25AC12C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House prices</a:t>
            </a:r>
          </a:p>
        </p:txBody>
      </p:sp>
      <p:pic>
        <p:nvPicPr>
          <p:cNvPr id="6" name="Picture Placeholder 5" descr="A map of different colors&#10;&#10;Description automatically generated">
            <a:extLst>
              <a:ext uri="{FF2B5EF4-FFF2-40B4-BE49-F238E27FC236}">
                <a16:creationId xmlns:a16="http://schemas.microsoft.com/office/drawing/2014/main" id="{064B55E6-A3B9-DE4A-077A-42399D94CA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t="-211" r="27847" b="6026"/>
          <a:stretch/>
        </p:blipFill>
        <p:spPr>
          <a:xfrm>
            <a:off x="6062984" y="1133679"/>
            <a:ext cx="6129016" cy="43184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2E9F2-4152-F6C1-FC15-FF263768A12C}"/>
              </a:ext>
            </a:extLst>
          </p:cNvPr>
          <p:cNvSpPr txBox="1"/>
          <p:nvPr/>
        </p:nvSpPr>
        <p:spPr>
          <a:xfrm>
            <a:off x="5803899" y="5791198"/>
            <a:ext cx="5954608" cy="4402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1219170"/>
            <a:r>
              <a:rPr lang="en-US" sz="2133" dirty="0">
                <a:solidFill>
                  <a:schemeClr val="tx2"/>
                </a:solidFill>
              </a:rPr>
              <a:t>Urban-analytics-technology-platform.github.io/</a:t>
            </a:r>
            <a:r>
              <a:rPr lang="en-US" sz="2133" dirty="0" err="1">
                <a:solidFill>
                  <a:schemeClr val="tx2"/>
                </a:solidFill>
              </a:rPr>
              <a:t>demoland</a:t>
            </a:r>
            <a:r>
              <a:rPr lang="en-US" sz="2133" dirty="0">
                <a:solidFill>
                  <a:schemeClr val="tx2"/>
                </a:solidFill>
              </a:rPr>
              <a:t>-web</a:t>
            </a:r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4E93455B-117B-E955-45F6-3C2193162D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8"/>
          <a:stretch/>
        </p:blipFill>
        <p:spPr>
          <a:xfrm>
            <a:off x="6096000" y="1133680"/>
            <a:ext cx="6129016" cy="43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D7EB6F8-DB97-B32D-7B01-31785A207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91" y="1683427"/>
            <a:ext cx="8629227" cy="44701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Demoland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4D41-AE8C-A5FF-E50E-B25AC12C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latin typeface=""/>
              </a:rPr>
              <a:t>Modelling approach</a:t>
            </a:r>
          </a:p>
        </p:txBody>
      </p:sp>
      <p:pic>
        <p:nvPicPr>
          <p:cNvPr id="21" name="Picture 2" descr="Map Sandwich · Mapzen">
            <a:extLst>
              <a:ext uri="{FF2B5EF4-FFF2-40B4-BE49-F238E27FC236}">
                <a16:creationId xmlns:a16="http://schemas.microsoft.com/office/drawing/2014/main" id="{CA0320D0-9EA4-2D3B-53CE-35B2F80C4AB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32" b="94888" l="17813" r="88901">
                        <a14:foregroundMark x1="62317" y1="18359" x2="62317" y2="18359"/>
                        <a14:foregroundMark x1="44234" y1="37653" x2="45263" y2="24478"/>
                        <a14:foregroundMark x1="45263" y1="24478" x2="52193" y2="11591"/>
                        <a14:foregroundMark x1="52193" y1="11591" x2="63508" y2="10007"/>
                        <a14:foregroundMark x1="63508" y1="10007" x2="76502" y2="12743"/>
                        <a14:foregroundMark x1="76502" y1="12743" x2="86031" y2="21310"/>
                        <a14:foregroundMark x1="86031" y1="21310" x2="74986" y2="37149"/>
                        <a14:foregroundMark x1="74986" y1="37149" x2="61992" y2="42837"/>
                        <a14:foregroundMark x1="61992" y1="42837" x2="43422" y2="38733"/>
                        <a14:foregroundMark x1="76773" y1="85313" x2="68110" y2="91793"/>
                        <a14:foregroundMark x1="68110" y1="91793" x2="57715" y2="90641"/>
                        <a14:foregroundMark x1="57715" y1="90641" x2="53871" y2="88121"/>
                        <a14:foregroundMark x1="84732" y1="77250" x2="90688" y2="66235"/>
                        <a14:foregroundMark x1="90688" y1="66235" x2="89009" y2="53204"/>
                        <a14:foregroundMark x1="89009" y1="53204" x2="82675" y2="48524"/>
                        <a14:foregroundMark x1="81592" y1="81425" x2="75041" y2="91361"/>
                        <a14:foregroundMark x1="75041" y1="91361" x2="65512" y2="94960"/>
                        <a14:foregroundMark x1="65512" y1="94960" x2="60639" y2="93449"/>
                        <a14:foregroundMark x1="58744" y1="10871" x2="67894" y2="5832"/>
                        <a14:foregroundMark x1="67894" y1="5832" x2="75095" y2="7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91" r="9791"/>
          <a:stretch>
            <a:fillRect/>
          </a:stretch>
        </p:blipFill>
        <p:spPr bwMode="auto">
          <a:xfrm>
            <a:off x="3318933" y="3037783"/>
            <a:ext cx="1570039" cy="146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penStreetMap - Wikipedia">
            <a:extLst>
              <a:ext uri="{FF2B5EF4-FFF2-40B4-BE49-F238E27FC236}">
                <a16:creationId xmlns:a16="http://schemas.microsoft.com/office/drawing/2014/main" id="{3CEF7A46-88FB-00E7-A092-DFC7AF51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46" y="2417978"/>
            <a:ext cx="895705" cy="9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mis - Official Census and Labour Market Statistics">
            <a:extLst>
              <a:ext uri="{FF2B5EF4-FFF2-40B4-BE49-F238E27FC236}">
                <a16:creationId xmlns:a16="http://schemas.microsoft.com/office/drawing/2014/main" id="{49AFA2E8-304C-762B-FA3A-5C6EE7F1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40" y="4083967"/>
            <a:ext cx="767355" cy="84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ffice for National Statistics (ONS ...">
            <a:extLst>
              <a:ext uri="{FF2B5EF4-FFF2-40B4-BE49-F238E27FC236}">
                <a16:creationId xmlns:a16="http://schemas.microsoft.com/office/drawing/2014/main" id="{05028071-5E27-106E-C99B-51981CC9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28" y="2528755"/>
            <a:ext cx="1802899" cy="49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CORINE Land Cover — Copernicus Land Monitoring Service">
            <a:extLst>
              <a:ext uri="{FF2B5EF4-FFF2-40B4-BE49-F238E27FC236}">
                <a16:creationId xmlns:a16="http://schemas.microsoft.com/office/drawing/2014/main" id="{E20115FE-6059-A0C2-D247-98C855804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28" y="4609688"/>
            <a:ext cx="666257" cy="6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7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D1F25F-0492-B1BE-D3AA-BA4363E45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10" y="1850163"/>
            <a:ext cx="8109767" cy="42010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Demoland</a:t>
            </a:r>
            <a:r>
              <a:rPr lang="en-US" b="1" dirty="0"/>
              <a:t>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4D41-AE8C-A5FF-E50E-B25AC12C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733" y="1752599"/>
            <a:ext cx="9773920" cy="4038599"/>
          </a:xfrm>
        </p:spPr>
        <p:txBody>
          <a:bodyPr/>
          <a:lstStyle/>
          <a:p>
            <a:r>
              <a:rPr lang="en-GB" sz="2667" dirty="0"/>
              <a:t>Could we just use satellite images?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9D407-8A8B-2AFE-9B62-344416CBEA1E}"/>
              </a:ext>
            </a:extLst>
          </p:cNvPr>
          <p:cNvSpPr txBox="1"/>
          <p:nvPr/>
        </p:nvSpPr>
        <p:spPr>
          <a:xfrm>
            <a:off x="11406293" y="3522133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05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"/>
              </a:rPr>
              <a:t>Satellite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4D41-AE8C-A5FF-E50E-B25AC12C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733" y="1752599"/>
            <a:ext cx="9773920" cy="4038599"/>
          </a:xfrm>
        </p:spPr>
        <p:txBody>
          <a:bodyPr/>
          <a:lstStyle/>
          <a:p>
            <a:r>
              <a:rPr lang="en-US" sz="2667" dirty="0">
                <a:latin typeface=""/>
              </a:rPr>
              <a:t>Satellite composite (Sentinel-2), RGB, 10m/</a:t>
            </a:r>
            <a:r>
              <a:rPr lang="en-US" sz="2667" dirty="0" err="1">
                <a:latin typeface=""/>
              </a:rPr>
              <a:t>px</a:t>
            </a:r>
            <a:r>
              <a:rPr lang="en-US" sz="2667" dirty="0">
                <a:latin typeface=""/>
              </a:rPr>
              <a:t>, 2018/19</a:t>
            </a:r>
          </a:p>
          <a:p>
            <a:pPr lvl="3"/>
            <a:r>
              <a:rPr lang="en-US" sz="1733" dirty="0">
                <a:latin typeface=""/>
              </a:rPr>
              <a:t>420 x 420 m (H3, level 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9D407-8A8B-2AFE-9B62-344416CBEA1E}"/>
              </a:ext>
            </a:extLst>
          </p:cNvPr>
          <p:cNvSpPr txBox="1"/>
          <p:nvPr/>
        </p:nvSpPr>
        <p:spPr>
          <a:xfrm>
            <a:off x="11406293" y="3522133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pic>
        <p:nvPicPr>
          <p:cNvPr id="4" name="Picture 3" descr="A green and blue cube&#10;&#10;Description automatically generated">
            <a:extLst>
              <a:ext uri="{FF2B5EF4-FFF2-40B4-BE49-F238E27FC236}">
                <a16:creationId xmlns:a16="http://schemas.microsoft.com/office/drawing/2014/main" id="{CF6A5636-8F14-BD14-4C42-88F31137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48093"/>
            <a:ext cx="7772400" cy="2374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E5302A-736A-B5CD-6724-1722DB411404}"/>
              </a:ext>
            </a:extLst>
          </p:cNvPr>
          <p:cNvSpPr txBox="1"/>
          <p:nvPr/>
        </p:nvSpPr>
        <p:spPr>
          <a:xfrm>
            <a:off x="5604640" y="5059347"/>
            <a:ext cx="2102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"/>
              </a:rPr>
              <a:t>masked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DB703-BAB2-8D71-0550-DEFB20C29A13}"/>
              </a:ext>
            </a:extLst>
          </p:cNvPr>
          <p:cNvSpPr txBox="1"/>
          <p:nvPr/>
        </p:nvSpPr>
        <p:spPr>
          <a:xfrm>
            <a:off x="2695904" y="5059347"/>
            <a:ext cx="2102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"/>
              </a:rPr>
              <a:t>unmasked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915FB-17D7-8951-C2DA-8792BD5D6E58}"/>
              </a:ext>
            </a:extLst>
          </p:cNvPr>
          <p:cNvSpPr txBox="1"/>
          <p:nvPr/>
        </p:nvSpPr>
        <p:spPr>
          <a:xfrm>
            <a:off x="7966843" y="5059347"/>
            <a:ext cx="2102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"/>
              </a:rPr>
              <a:t>summed masked</a:t>
            </a:r>
          </a:p>
        </p:txBody>
      </p:sp>
    </p:spTree>
    <p:extLst>
      <p:ext uri="{BB962C8B-B14F-4D97-AF65-F5344CB8AC3E}">
        <p14:creationId xmlns:p14="http://schemas.microsoft.com/office/powerpoint/2010/main" val="39952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32AD857-0B9A-6A24-A24D-3DC90E494413}"/>
              </a:ext>
            </a:extLst>
          </p:cNvPr>
          <p:cNvSpPr/>
          <p:nvPr/>
        </p:nvSpPr>
        <p:spPr>
          <a:xfrm>
            <a:off x="3713020" y="4192093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"/>
              </a:rPr>
              <a:t>Experiment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9D407-8A8B-2AFE-9B62-344416CBEA1E}"/>
              </a:ext>
            </a:extLst>
          </p:cNvPr>
          <p:cNvSpPr txBox="1"/>
          <p:nvPr/>
        </p:nvSpPr>
        <p:spPr>
          <a:xfrm>
            <a:off x="11406293" y="3522133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pic>
        <p:nvPicPr>
          <p:cNvPr id="20" name="Content Placeholder 4" descr="A diagram of a vision transformer&#10;&#10;Description automatically generated">
            <a:extLst>
              <a:ext uri="{FF2B5EF4-FFF2-40B4-BE49-F238E27FC236}">
                <a16:creationId xmlns:a16="http://schemas.microsoft.com/office/drawing/2014/main" id="{670E2CC7-E35F-DC17-55A6-E88905481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6"/>
          <a:stretch/>
        </p:blipFill>
        <p:spPr>
          <a:xfrm>
            <a:off x="1966332" y="1595976"/>
            <a:ext cx="8986512" cy="4896899"/>
          </a:xfrm>
          <a:prstGeom prst="rect">
            <a:avLst/>
          </a:prstGeom>
        </p:spPr>
      </p:pic>
      <p:pic>
        <p:nvPicPr>
          <p:cNvPr id="21" name="Picture 20" descr="A map of england with orange lights&#10;&#10;Description automatically generated">
            <a:extLst>
              <a:ext uri="{FF2B5EF4-FFF2-40B4-BE49-F238E27FC236}">
                <a16:creationId xmlns:a16="http://schemas.microsoft.com/office/drawing/2014/main" id="{BA456314-ACAD-D557-D523-D90859FE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464" y="1478766"/>
            <a:ext cx="1780825" cy="2226031"/>
          </a:xfrm>
          <a:prstGeom prst="rect">
            <a:avLst/>
          </a:prstGeom>
        </p:spPr>
      </p:pic>
      <p:pic>
        <p:nvPicPr>
          <p:cNvPr id="22" name="Picture 21" descr="A purple map of england&#10;&#10;Description automatically generated">
            <a:extLst>
              <a:ext uri="{FF2B5EF4-FFF2-40B4-BE49-F238E27FC236}">
                <a16:creationId xmlns:a16="http://schemas.microsoft.com/office/drawing/2014/main" id="{ABAD0CBE-7BA9-7D17-F249-EAA3DBDA4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461" y="4192092"/>
            <a:ext cx="1780827" cy="2226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6A23AE-9F01-7621-E405-1C4C1A78D0BF}"/>
              </a:ext>
            </a:extLst>
          </p:cNvPr>
          <p:cNvSpPr txBox="1"/>
          <p:nvPr/>
        </p:nvSpPr>
        <p:spPr>
          <a:xfrm>
            <a:off x="3615261" y="2416699"/>
            <a:ext cx="12228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59 urban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E56D26-4106-485E-05C8-3C8AC54E9796}"/>
              </a:ext>
            </a:extLst>
          </p:cNvPr>
          <p:cNvSpPr txBox="1"/>
          <p:nvPr/>
        </p:nvSpPr>
        <p:spPr>
          <a:xfrm>
            <a:off x="4935891" y="6059343"/>
            <a:ext cx="14379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Embeddings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E69453-0371-19C3-4EB7-973B7ED2739A}"/>
              </a:ext>
            </a:extLst>
          </p:cNvPr>
          <p:cNvSpPr txBox="1"/>
          <p:nvPr/>
        </p:nvSpPr>
        <p:spPr>
          <a:xfrm>
            <a:off x="6815541" y="4406149"/>
            <a:ext cx="13651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Embeddings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4A0B0A-4C81-F07F-D2C9-D83F7B16FCB6}"/>
              </a:ext>
            </a:extLst>
          </p:cNvPr>
          <p:cNvSpPr txBox="1"/>
          <p:nvPr/>
        </p:nvSpPr>
        <p:spPr>
          <a:xfrm>
            <a:off x="8967802" y="6338985"/>
            <a:ext cx="15204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House prices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34CA65-8725-2B71-4476-BB476BE7D2E7}"/>
              </a:ext>
            </a:extLst>
          </p:cNvPr>
          <p:cNvSpPr txBox="1"/>
          <p:nvPr/>
        </p:nvSpPr>
        <p:spPr>
          <a:xfrm>
            <a:off x="9106348" y="3787900"/>
            <a:ext cx="15204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Air pollution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B3C6C6-CF3C-C987-EE1A-5D33BAC41B70}"/>
              </a:ext>
            </a:extLst>
          </p:cNvPr>
          <p:cNvSpPr/>
          <p:nvPr/>
        </p:nvSpPr>
        <p:spPr>
          <a:xfrm>
            <a:off x="3706882" y="4216195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DB502-C416-2A71-EAE2-6A2B4E8850EA}"/>
              </a:ext>
            </a:extLst>
          </p:cNvPr>
          <p:cNvSpPr txBox="1"/>
          <p:nvPr/>
        </p:nvSpPr>
        <p:spPr>
          <a:xfrm>
            <a:off x="3622532" y="4105047"/>
            <a:ext cx="163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Sentinel-2</a:t>
            </a:r>
          </a:p>
          <a:p>
            <a:r>
              <a:rPr lang="en-US" sz="1400" b="1" dirty="0">
                <a:latin typeface=""/>
              </a:rPr>
              <a:t>Satellite images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E90E8-F877-A018-8600-55D333C776C9}"/>
              </a:ext>
            </a:extLst>
          </p:cNvPr>
          <p:cNvSpPr txBox="1"/>
          <p:nvPr/>
        </p:nvSpPr>
        <p:spPr>
          <a:xfrm>
            <a:off x="579339" y="2416699"/>
            <a:ext cx="1124373" cy="1116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0B4A1B-4CCC-DF81-BDBC-957A84AB09C4}"/>
              </a:ext>
            </a:extLst>
          </p:cNvPr>
          <p:cNvSpPr txBox="1"/>
          <p:nvPr/>
        </p:nvSpPr>
        <p:spPr>
          <a:xfrm>
            <a:off x="375913" y="2524421"/>
            <a:ext cx="12228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Baseline</a:t>
            </a:r>
          </a:p>
        </p:txBody>
      </p:sp>
      <p:pic>
        <p:nvPicPr>
          <p:cNvPr id="3" name="Picture 2" descr="Understanding XGBoost &amp; it'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CE8A8422-8176-973A-0EC0-AED1F973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69" y="6030621"/>
            <a:ext cx="1489283" cy="82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85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32AD857-0B9A-6A24-A24D-3DC90E494413}"/>
              </a:ext>
            </a:extLst>
          </p:cNvPr>
          <p:cNvSpPr/>
          <p:nvPr/>
        </p:nvSpPr>
        <p:spPr>
          <a:xfrm>
            <a:off x="3713020" y="4192093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"/>
              </a:rPr>
              <a:t>Experiment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9D407-8A8B-2AFE-9B62-344416CBEA1E}"/>
              </a:ext>
            </a:extLst>
          </p:cNvPr>
          <p:cNvSpPr txBox="1"/>
          <p:nvPr/>
        </p:nvSpPr>
        <p:spPr>
          <a:xfrm>
            <a:off x="11406293" y="3522133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pic>
        <p:nvPicPr>
          <p:cNvPr id="20" name="Content Placeholder 4" descr="A diagram of a vision transformer&#10;&#10;Description automatically generated">
            <a:extLst>
              <a:ext uri="{FF2B5EF4-FFF2-40B4-BE49-F238E27FC236}">
                <a16:creationId xmlns:a16="http://schemas.microsoft.com/office/drawing/2014/main" id="{670E2CC7-E35F-DC17-55A6-E88905481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6"/>
          <a:stretch/>
        </p:blipFill>
        <p:spPr>
          <a:xfrm>
            <a:off x="1966332" y="1595976"/>
            <a:ext cx="8986512" cy="4896899"/>
          </a:xfrm>
          <a:prstGeom prst="rect">
            <a:avLst/>
          </a:prstGeom>
        </p:spPr>
      </p:pic>
      <p:pic>
        <p:nvPicPr>
          <p:cNvPr id="21" name="Picture 20" descr="A map of england with orange lights&#10;&#10;Description automatically generated">
            <a:extLst>
              <a:ext uri="{FF2B5EF4-FFF2-40B4-BE49-F238E27FC236}">
                <a16:creationId xmlns:a16="http://schemas.microsoft.com/office/drawing/2014/main" id="{BA456314-ACAD-D557-D523-D90859FE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464" y="1478766"/>
            <a:ext cx="1780825" cy="2226031"/>
          </a:xfrm>
          <a:prstGeom prst="rect">
            <a:avLst/>
          </a:prstGeom>
        </p:spPr>
      </p:pic>
      <p:pic>
        <p:nvPicPr>
          <p:cNvPr id="22" name="Picture 21" descr="A purple map of england&#10;&#10;Description automatically generated">
            <a:extLst>
              <a:ext uri="{FF2B5EF4-FFF2-40B4-BE49-F238E27FC236}">
                <a16:creationId xmlns:a16="http://schemas.microsoft.com/office/drawing/2014/main" id="{ABAD0CBE-7BA9-7D17-F249-EAA3DBDA4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461" y="4192092"/>
            <a:ext cx="1780827" cy="2226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6A23AE-9F01-7621-E405-1C4C1A78D0BF}"/>
              </a:ext>
            </a:extLst>
          </p:cNvPr>
          <p:cNvSpPr txBox="1"/>
          <p:nvPr/>
        </p:nvSpPr>
        <p:spPr>
          <a:xfrm>
            <a:off x="3615261" y="2416699"/>
            <a:ext cx="12228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59 urban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E56D26-4106-485E-05C8-3C8AC54E9796}"/>
              </a:ext>
            </a:extLst>
          </p:cNvPr>
          <p:cNvSpPr txBox="1"/>
          <p:nvPr/>
        </p:nvSpPr>
        <p:spPr>
          <a:xfrm>
            <a:off x="4935891" y="6059343"/>
            <a:ext cx="14379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Embeddings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E69453-0371-19C3-4EB7-973B7ED2739A}"/>
              </a:ext>
            </a:extLst>
          </p:cNvPr>
          <p:cNvSpPr txBox="1"/>
          <p:nvPr/>
        </p:nvSpPr>
        <p:spPr>
          <a:xfrm>
            <a:off x="6815541" y="4406149"/>
            <a:ext cx="13651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Embeddings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4A0B0A-4C81-F07F-D2C9-D83F7B16FCB6}"/>
              </a:ext>
            </a:extLst>
          </p:cNvPr>
          <p:cNvSpPr txBox="1"/>
          <p:nvPr/>
        </p:nvSpPr>
        <p:spPr>
          <a:xfrm>
            <a:off x="8967802" y="6338985"/>
            <a:ext cx="15204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House prices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34CA65-8725-2B71-4476-BB476BE7D2E7}"/>
              </a:ext>
            </a:extLst>
          </p:cNvPr>
          <p:cNvSpPr txBox="1"/>
          <p:nvPr/>
        </p:nvSpPr>
        <p:spPr>
          <a:xfrm>
            <a:off x="9106348" y="3787900"/>
            <a:ext cx="15204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Air pollution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B3C6C6-CF3C-C987-EE1A-5D33BAC41B70}"/>
              </a:ext>
            </a:extLst>
          </p:cNvPr>
          <p:cNvSpPr/>
          <p:nvPr/>
        </p:nvSpPr>
        <p:spPr>
          <a:xfrm>
            <a:off x="3706882" y="4216195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DB502-C416-2A71-EAE2-6A2B4E8850EA}"/>
              </a:ext>
            </a:extLst>
          </p:cNvPr>
          <p:cNvSpPr txBox="1"/>
          <p:nvPr/>
        </p:nvSpPr>
        <p:spPr>
          <a:xfrm>
            <a:off x="3622532" y="4105047"/>
            <a:ext cx="163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Sentinel-2</a:t>
            </a:r>
          </a:p>
          <a:p>
            <a:r>
              <a:rPr lang="en-US" sz="1400" b="1" dirty="0">
                <a:latin typeface=""/>
              </a:rPr>
              <a:t>Satellite images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E90E8-F877-A018-8600-55D333C776C9}"/>
              </a:ext>
            </a:extLst>
          </p:cNvPr>
          <p:cNvSpPr txBox="1"/>
          <p:nvPr/>
        </p:nvSpPr>
        <p:spPr>
          <a:xfrm>
            <a:off x="579339" y="2416699"/>
            <a:ext cx="1124373" cy="1116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87AB55-9838-1B09-4F5E-AB856CF7B079}"/>
              </a:ext>
            </a:extLst>
          </p:cNvPr>
          <p:cNvSpPr txBox="1"/>
          <p:nvPr/>
        </p:nvSpPr>
        <p:spPr>
          <a:xfrm>
            <a:off x="375913" y="4104603"/>
            <a:ext cx="15451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Satellite embeddings</a:t>
            </a:r>
          </a:p>
        </p:txBody>
      </p:sp>
      <p:pic>
        <p:nvPicPr>
          <p:cNvPr id="3" name="Picture 2" descr="Understanding XGBoost &amp; it'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DFD1EB9E-1B29-E487-530D-F5236DE0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69" y="6030621"/>
            <a:ext cx="1489283" cy="82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87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32AD857-0B9A-6A24-A24D-3DC90E494413}"/>
              </a:ext>
            </a:extLst>
          </p:cNvPr>
          <p:cNvSpPr/>
          <p:nvPr/>
        </p:nvSpPr>
        <p:spPr>
          <a:xfrm>
            <a:off x="3713020" y="4192093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733" y="936879"/>
            <a:ext cx="8095657" cy="726820"/>
          </a:xfrm>
        </p:spPr>
        <p:txBody>
          <a:bodyPr/>
          <a:lstStyle/>
          <a:p>
            <a:r>
              <a:rPr lang="en-US" b="1" dirty="0" err="1">
                <a:latin typeface=""/>
              </a:rPr>
              <a:t>SatlasNet</a:t>
            </a:r>
            <a:r>
              <a:rPr lang="en-US" b="1" dirty="0">
                <a:latin typeface=""/>
              </a:rPr>
              <a:t>: Foundation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9D407-8A8B-2AFE-9B62-344416CBEA1E}"/>
              </a:ext>
            </a:extLst>
          </p:cNvPr>
          <p:cNvSpPr txBox="1"/>
          <p:nvPr/>
        </p:nvSpPr>
        <p:spPr>
          <a:xfrm>
            <a:off x="11406293" y="3522133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B3C6C6-CF3C-C987-EE1A-5D33BAC41B70}"/>
              </a:ext>
            </a:extLst>
          </p:cNvPr>
          <p:cNvSpPr/>
          <p:nvPr/>
        </p:nvSpPr>
        <p:spPr>
          <a:xfrm>
            <a:off x="3706882" y="4216195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E90E8-F877-A018-8600-55D333C776C9}"/>
              </a:ext>
            </a:extLst>
          </p:cNvPr>
          <p:cNvSpPr txBox="1"/>
          <p:nvPr/>
        </p:nvSpPr>
        <p:spPr>
          <a:xfrm>
            <a:off x="579339" y="2416699"/>
            <a:ext cx="1124373" cy="1116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pic>
        <p:nvPicPr>
          <p:cNvPr id="6" name="Picture 5" descr="A diagram of a multi scale features&#10;&#10;Description automatically generated">
            <a:extLst>
              <a:ext uri="{FF2B5EF4-FFF2-40B4-BE49-F238E27FC236}">
                <a16:creationId xmlns:a16="http://schemas.microsoft.com/office/drawing/2014/main" id="{62054A6C-ACD2-7B79-5C55-AD6589669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1530"/>
            <a:ext cx="12180603" cy="25525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A84B1-7996-AE40-B762-8E3973B1EFFD}"/>
              </a:ext>
            </a:extLst>
          </p:cNvPr>
          <p:cNvSpPr txBox="1"/>
          <p:nvPr/>
        </p:nvSpPr>
        <p:spPr>
          <a:xfrm>
            <a:off x="4131733" y="6299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FD7722-0B28-ED8A-1E16-5E188ABBEB99}"/>
              </a:ext>
            </a:extLst>
          </p:cNvPr>
          <p:cNvSpPr/>
          <p:nvPr/>
        </p:nvSpPr>
        <p:spPr>
          <a:xfrm>
            <a:off x="132080" y="2189778"/>
            <a:ext cx="6847840" cy="2552551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47840"/>
                      <a:gd name="connsiteY0" fmla="*/ 0 h 2552551"/>
                      <a:gd name="connsiteX1" fmla="*/ 6847840 w 6847840"/>
                      <a:gd name="connsiteY1" fmla="*/ 0 h 2552551"/>
                      <a:gd name="connsiteX2" fmla="*/ 6847840 w 6847840"/>
                      <a:gd name="connsiteY2" fmla="*/ 2552551 h 2552551"/>
                      <a:gd name="connsiteX3" fmla="*/ 0 w 6847840"/>
                      <a:gd name="connsiteY3" fmla="*/ 2552551 h 2552551"/>
                      <a:gd name="connsiteX4" fmla="*/ 0 w 6847840"/>
                      <a:gd name="connsiteY4" fmla="*/ 0 h 2552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47840" h="2552551" extrusionOk="0">
                        <a:moveTo>
                          <a:pt x="0" y="0"/>
                        </a:moveTo>
                        <a:cubicBezTo>
                          <a:pt x="2180797" y="118645"/>
                          <a:pt x="5898264" y="116012"/>
                          <a:pt x="6847840" y="0"/>
                        </a:cubicBezTo>
                        <a:cubicBezTo>
                          <a:pt x="6714958" y="1241887"/>
                          <a:pt x="6932791" y="2258751"/>
                          <a:pt x="6847840" y="2552551"/>
                        </a:cubicBezTo>
                        <a:cubicBezTo>
                          <a:pt x="4144071" y="2687151"/>
                          <a:pt x="2254242" y="2395355"/>
                          <a:pt x="0" y="2552551"/>
                        </a:cubicBezTo>
                        <a:cubicBezTo>
                          <a:pt x="-20187" y="2170383"/>
                          <a:pt x="-152480" y="65509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00DEEF-96B9-F045-3CA6-8A6380A41416}"/>
              </a:ext>
            </a:extLst>
          </p:cNvPr>
          <p:cNvSpPr/>
          <p:nvPr/>
        </p:nvSpPr>
        <p:spPr>
          <a:xfrm>
            <a:off x="6993368" y="4087907"/>
            <a:ext cx="1209339" cy="29583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47840"/>
                      <a:gd name="connsiteY0" fmla="*/ 0 h 2552551"/>
                      <a:gd name="connsiteX1" fmla="*/ 6847840 w 6847840"/>
                      <a:gd name="connsiteY1" fmla="*/ 0 h 2552551"/>
                      <a:gd name="connsiteX2" fmla="*/ 6847840 w 6847840"/>
                      <a:gd name="connsiteY2" fmla="*/ 2552551 h 2552551"/>
                      <a:gd name="connsiteX3" fmla="*/ 0 w 6847840"/>
                      <a:gd name="connsiteY3" fmla="*/ 2552551 h 2552551"/>
                      <a:gd name="connsiteX4" fmla="*/ 0 w 6847840"/>
                      <a:gd name="connsiteY4" fmla="*/ 0 h 2552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47840" h="2552551" extrusionOk="0">
                        <a:moveTo>
                          <a:pt x="0" y="0"/>
                        </a:moveTo>
                        <a:cubicBezTo>
                          <a:pt x="2180797" y="118645"/>
                          <a:pt x="5898264" y="116012"/>
                          <a:pt x="6847840" y="0"/>
                        </a:cubicBezTo>
                        <a:cubicBezTo>
                          <a:pt x="6714958" y="1241887"/>
                          <a:pt x="6932791" y="2258751"/>
                          <a:pt x="6847840" y="2552551"/>
                        </a:cubicBezTo>
                        <a:cubicBezTo>
                          <a:pt x="4144071" y="2687151"/>
                          <a:pt x="2254242" y="2395355"/>
                          <a:pt x="0" y="2552551"/>
                        </a:cubicBezTo>
                        <a:cubicBezTo>
                          <a:pt x="-20187" y="2170383"/>
                          <a:pt x="-152480" y="65509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7225A0-3CE0-FF1A-7C48-D5FF5EAE6FBB}"/>
              </a:ext>
            </a:extLst>
          </p:cNvPr>
          <p:cNvGrpSpPr/>
          <p:nvPr/>
        </p:nvGrpSpPr>
        <p:grpSpPr>
          <a:xfrm>
            <a:off x="10539307" y="148821"/>
            <a:ext cx="1410547" cy="1151467"/>
            <a:chOff x="5309449" y="3596043"/>
            <a:chExt cx="1641261" cy="1401671"/>
          </a:xfrm>
        </p:grpSpPr>
        <p:pic>
          <p:nvPicPr>
            <p:cNvPr id="9" name="Picture 8" descr="A hexagon with words&#10;&#10;Description automatically generated">
              <a:extLst>
                <a:ext uri="{FF2B5EF4-FFF2-40B4-BE49-F238E27FC236}">
                  <a16:creationId xmlns:a16="http://schemas.microsoft.com/office/drawing/2014/main" id="{68013187-B5BB-61C4-6D73-0418CF5B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410" y="3596043"/>
              <a:ext cx="1384300" cy="13843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2A815F-3B4C-1830-3BAA-149DE767CA86}"/>
                </a:ext>
              </a:extLst>
            </p:cNvPr>
            <p:cNvSpPr/>
            <p:nvPr/>
          </p:nvSpPr>
          <p:spPr>
            <a:xfrm rot="20527972">
              <a:off x="5309449" y="4446535"/>
              <a:ext cx="416560" cy="551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EFD2D8-C339-37C9-C7B7-024A26BCBAF1}"/>
              </a:ext>
            </a:extLst>
          </p:cNvPr>
          <p:cNvSpPr txBox="1"/>
          <p:nvPr/>
        </p:nvSpPr>
        <p:spPr>
          <a:xfrm>
            <a:off x="5459427" y="5340744"/>
            <a:ext cx="3776283" cy="6473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r>
              <a:rPr lang="en-US" sz="2133" dirty="0">
                <a:solidFill>
                  <a:prstClr val="black"/>
                </a:solidFill>
                <a:latin typeface=""/>
              </a:rPr>
              <a:t>Image embeddings: [n x 128]</a:t>
            </a:r>
          </a:p>
        </p:txBody>
      </p:sp>
    </p:spTree>
    <p:extLst>
      <p:ext uri="{BB962C8B-B14F-4D97-AF65-F5344CB8AC3E}">
        <p14:creationId xmlns:p14="http://schemas.microsoft.com/office/powerpoint/2010/main" val="375150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0C56-575A-7B50-C72A-C3F3B22B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94" y="2058363"/>
            <a:ext cx="5808133" cy="7620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EO data are growing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2F8D3-929B-1684-4E9C-20D52E1DAAFB}"/>
              </a:ext>
            </a:extLst>
          </p:cNvPr>
          <p:cNvSpPr txBox="1"/>
          <p:nvPr/>
        </p:nvSpPr>
        <p:spPr>
          <a:xfrm>
            <a:off x="7003627" y="5378027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6300351-39B1-7814-E6F1-C0EB853D601A}"/>
              </a:ext>
            </a:extLst>
          </p:cNvPr>
          <p:cNvSpPr txBox="1">
            <a:spLocks/>
          </p:cNvSpPr>
          <p:nvPr/>
        </p:nvSpPr>
        <p:spPr>
          <a:xfrm>
            <a:off x="438574" y="3053079"/>
            <a:ext cx="6280573" cy="2094655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733" dirty="0">
              <a:latin typeface=""/>
            </a:endParaRPr>
          </a:p>
        </p:txBody>
      </p:sp>
      <p:pic>
        <p:nvPicPr>
          <p:cNvPr id="8" name="Picture Placeholder 7" descr="An aerial view of a city&#10;&#10;Description automatically generated">
            <a:extLst>
              <a:ext uri="{FF2B5EF4-FFF2-40B4-BE49-F238E27FC236}">
                <a16:creationId xmlns:a16="http://schemas.microsoft.com/office/drawing/2014/main" id="{D9578DCD-B291-8C77-5197-1EB78FC08B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1" r="27081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754AF-EDF1-AB61-3318-9F09F4568077}"/>
              </a:ext>
            </a:extLst>
          </p:cNvPr>
          <p:cNvSpPr txBox="1"/>
          <p:nvPr/>
        </p:nvSpPr>
        <p:spPr>
          <a:xfrm>
            <a:off x="737938" y="3429000"/>
            <a:ext cx="6797892" cy="2912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r>
              <a:rPr lang="en-US" sz="3200" dirty="0">
                <a:solidFill>
                  <a:prstClr val="black"/>
                </a:solidFill>
              </a:rPr>
              <a:t>- More and more satellites</a:t>
            </a:r>
          </a:p>
        </p:txBody>
      </p:sp>
    </p:spTree>
    <p:extLst>
      <p:ext uri="{BB962C8B-B14F-4D97-AF65-F5344CB8AC3E}">
        <p14:creationId xmlns:p14="http://schemas.microsoft.com/office/powerpoint/2010/main" val="375730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32AD857-0B9A-6A24-A24D-3DC90E494413}"/>
              </a:ext>
            </a:extLst>
          </p:cNvPr>
          <p:cNvSpPr/>
          <p:nvPr/>
        </p:nvSpPr>
        <p:spPr>
          <a:xfrm>
            <a:off x="3713020" y="4192093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>
                <a:latin typeface=""/>
              </a:rPr>
              <a:t>Satlas</a:t>
            </a:r>
            <a:r>
              <a:rPr lang="en-US" b="1" dirty="0">
                <a:latin typeface=""/>
              </a:rPr>
              <a:t> Pretrain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9D407-8A8B-2AFE-9B62-344416CBEA1E}"/>
              </a:ext>
            </a:extLst>
          </p:cNvPr>
          <p:cNvSpPr txBox="1"/>
          <p:nvPr/>
        </p:nvSpPr>
        <p:spPr>
          <a:xfrm>
            <a:off x="11406293" y="3522133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B3C6C6-CF3C-C987-EE1A-5D33BAC41B70}"/>
              </a:ext>
            </a:extLst>
          </p:cNvPr>
          <p:cNvSpPr/>
          <p:nvPr/>
        </p:nvSpPr>
        <p:spPr>
          <a:xfrm>
            <a:off x="3706882" y="4216195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E90E8-F877-A018-8600-55D333C776C9}"/>
              </a:ext>
            </a:extLst>
          </p:cNvPr>
          <p:cNvSpPr txBox="1"/>
          <p:nvPr/>
        </p:nvSpPr>
        <p:spPr>
          <a:xfrm>
            <a:off x="579339" y="2416699"/>
            <a:ext cx="1124373" cy="1116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A84B1-7996-AE40-B762-8E3973B1EFFD}"/>
              </a:ext>
            </a:extLst>
          </p:cNvPr>
          <p:cNvSpPr txBox="1"/>
          <p:nvPr/>
        </p:nvSpPr>
        <p:spPr>
          <a:xfrm>
            <a:off x="4131733" y="6299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pic>
        <p:nvPicPr>
          <p:cNvPr id="12" name="Picture 11" descr="A close-up of a globe&#10;&#10;Description automatically generated">
            <a:extLst>
              <a:ext uri="{FF2B5EF4-FFF2-40B4-BE49-F238E27FC236}">
                <a16:creationId xmlns:a16="http://schemas.microsoft.com/office/drawing/2014/main" id="{0A68D317-63DC-0426-9F32-2B0EDC467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16699"/>
            <a:ext cx="10363200" cy="33118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0D31C-EC7E-9220-89CA-FF69AC634D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733" y="1752599"/>
            <a:ext cx="9773920" cy="4038599"/>
          </a:xfrm>
        </p:spPr>
        <p:txBody>
          <a:bodyPr/>
          <a:lstStyle/>
          <a:p>
            <a:r>
              <a:rPr lang="en-US" sz="2667" dirty="0">
                <a:latin typeface=""/>
              </a:rPr>
              <a:t>Labelled Sentinel-2 images</a:t>
            </a:r>
            <a:endParaRPr lang="en-US" sz="1733" dirty="0">
              <a:latin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74561-DED1-AE20-6E49-7149302D9C77}"/>
              </a:ext>
            </a:extLst>
          </p:cNvPr>
          <p:cNvSpPr txBox="1"/>
          <p:nvPr/>
        </p:nvSpPr>
        <p:spPr>
          <a:xfrm>
            <a:off x="5948680" y="630400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 err="1">
                <a:latin typeface=""/>
              </a:rPr>
              <a:t>SatlasPretrain</a:t>
            </a:r>
            <a:r>
              <a:rPr lang="en-GB" sz="1400" dirty="0">
                <a:latin typeface=""/>
              </a:rPr>
              <a:t>: A Large-Scale Dataset for Remote Sensing Image Understanding, </a:t>
            </a:r>
            <a:r>
              <a:rPr lang="en-GB" sz="1400" dirty="0" err="1">
                <a:latin typeface=""/>
              </a:rPr>
              <a:t>Bastani</a:t>
            </a:r>
            <a:r>
              <a:rPr lang="en-GB" sz="1400" dirty="0">
                <a:latin typeface=""/>
              </a:rPr>
              <a:t> et al., ICCV, 2023</a:t>
            </a:r>
          </a:p>
        </p:txBody>
      </p:sp>
    </p:spTree>
    <p:extLst>
      <p:ext uri="{BB962C8B-B14F-4D97-AF65-F5344CB8AC3E}">
        <p14:creationId xmlns:p14="http://schemas.microsoft.com/office/powerpoint/2010/main" val="3027383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B6A5E-4821-F3F7-CC39-73C34C9DCE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Image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EA72E-DFD7-E4F7-ACCE-0F7002FD4F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 fine-tuning</a:t>
            </a:r>
          </a:p>
          <a:p>
            <a:r>
              <a:rPr lang="en-US" dirty="0"/>
              <a:t>Sentinel-2 RGB</a:t>
            </a: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6B47FD8A-B836-FCE2-141B-85BE0F72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0"/>
            <a:ext cx="3657600" cy="3657600"/>
          </a:xfrm>
          <a:prstGeom prst="rect">
            <a:avLst/>
          </a:prstGeom>
        </p:spPr>
      </p:pic>
      <p:pic>
        <p:nvPicPr>
          <p:cNvPr id="9" name="Picture 8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8EF38A93-91A0-7E9D-234D-7C2EA240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898" t="33185" r="8238" b="44091"/>
          <a:stretch/>
        </p:blipFill>
        <p:spPr>
          <a:xfrm>
            <a:off x="5698435" y="4333460"/>
            <a:ext cx="4572000" cy="636105"/>
          </a:xfrm>
          <a:prstGeom prst="rect">
            <a:avLst/>
          </a:prstGeom>
        </p:spPr>
      </p:pic>
      <p:sp>
        <p:nvSpPr>
          <p:cNvPr id="10" name="Preparation 9">
            <a:extLst>
              <a:ext uri="{FF2B5EF4-FFF2-40B4-BE49-F238E27FC236}">
                <a16:creationId xmlns:a16="http://schemas.microsoft.com/office/drawing/2014/main" id="{FF374F98-04F3-ADD0-4C08-695310E0C05D}"/>
              </a:ext>
            </a:extLst>
          </p:cNvPr>
          <p:cNvSpPr/>
          <p:nvPr/>
        </p:nvSpPr>
        <p:spPr>
          <a:xfrm>
            <a:off x="3477096" y="4213870"/>
            <a:ext cx="1304759" cy="989264"/>
          </a:xfrm>
          <a:prstGeom prst="flowChartPreparati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2BAE13-7CC5-8D62-F207-21BAD23163C0}"/>
              </a:ext>
            </a:extLst>
          </p:cNvPr>
          <p:cNvSpPr txBox="1"/>
          <p:nvPr/>
        </p:nvSpPr>
        <p:spPr>
          <a:xfrm>
            <a:off x="3840717" y="4545403"/>
            <a:ext cx="780716" cy="342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r>
              <a:rPr lang="en-US" sz="2133" dirty="0">
                <a:solidFill>
                  <a:prstClr val="black"/>
                </a:solidFill>
              </a:rPr>
              <a:t>FM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8F2176-4E94-1518-9D7D-D8B52E814416}"/>
              </a:ext>
            </a:extLst>
          </p:cNvPr>
          <p:cNvCxnSpPr>
            <a:cxnSpLocks/>
          </p:cNvCxnSpPr>
          <p:nvPr/>
        </p:nvCxnSpPr>
        <p:spPr>
          <a:xfrm>
            <a:off x="2691074" y="4727134"/>
            <a:ext cx="54045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AE448-4480-5E01-C051-209CE973B068}"/>
              </a:ext>
            </a:extLst>
          </p:cNvPr>
          <p:cNvCxnSpPr>
            <a:cxnSpLocks/>
          </p:cNvCxnSpPr>
          <p:nvPr/>
        </p:nvCxnSpPr>
        <p:spPr>
          <a:xfrm>
            <a:off x="5003578" y="4729868"/>
            <a:ext cx="54045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75548-3C6C-CC06-0735-9C87FC38D3A1}"/>
              </a:ext>
            </a:extLst>
          </p:cNvPr>
          <p:cNvSpPr txBox="1"/>
          <p:nvPr/>
        </p:nvSpPr>
        <p:spPr>
          <a:xfrm>
            <a:off x="6680173" y="5312499"/>
            <a:ext cx="18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as vector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BB381-2DFD-9255-F708-4E5C0755DA84}"/>
              </a:ext>
            </a:extLst>
          </p:cNvPr>
          <p:cNvSpPr txBox="1"/>
          <p:nvPr/>
        </p:nvSpPr>
        <p:spPr>
          <a:xfrm>
            <a:off x="1401621" y="5312499"/>
            <a:ext cx="18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16" name="Picture 15" descr="A green and white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6839B997-0D36-8FDE-60FA-4C90D59918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63" y="4073216"/>
            <a:ext cx="816040" cy="816040"/>
          </a:xfrm>
          <a:prstGeom prst="rect">
            <a:avLst/>
          </a:prstGeom>
        </p:spPr>
      </p:pic>
      <p:pic>
        <p:nvPicPr>
          <p:cNvPr id="17" name="Picture 16" descr="A green and white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9AE6E8E0-38D8-5D09-E142-57BB5FF777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3" y="4276416"/>
            <a:ext cx="816040" cy="816040"/>
          </a:xfrm>
          <a:prstGeom prst="rect">
            <a:avLst/>
          </a:prstGeom>
        </p:spPr>
      </p:pic>
      <p:pic>
        <p:nvPicPr>
          <p:cNvPr id="18" name="Picture 17" descr="A green and white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F82780D3-738A-6A16-AF75-E4B5872BFC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63" y="4479616"/>
            <a:ext cx="816040" cy="8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3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32AD857-0B9A-6A24-A24D-3DC90E494413}"/>
              </a:ext>
            </a:extLst>
          </p:cNvPr>
          <p:cNvSpPr/>
          <p:nvPr/>
        </p:nvSpPr>
        <p:spPr>
          <a:xfrm>
            <a:off x="3713020" y="4192093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"/>
              </a:rPr>
              <a:t>Experiment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9D407-8A8B-2AFE-9B62-344416CBEA1E}"/>
              </a:ext>
            </a:extLst>
          </p:cNvPr>
          <p:cNvSpPr txBox="1"/>
          <p:nvPr/>
        </p:nvSpPr>
        <p:spPr>
          <a:xfrm>
            <a:off x="11406293" y="3522133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pic>
        <p:nvPicPr>
          <p:cNvPr id="20" name="Content Placeholder 4" descr="A diagram of a vision transformer&#10;&#10;Description automatically generated">
            <a:extLst>
              <a:ext uri="{FF2B5EF4-FFF2-40B4-BE49-F238E27FC236}">
                <a16:creationId xmlns:a16="http://schemas.microsoft.com/office/drawing/2014/main" id="{670E2CC7-E35F-DC17-55A6-E88905481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6"/>
          <a:stretch/>
        </p:blipFill>
        <p:spPr>
          <a:xfrm>
            <a:off x="1966332" y="1595976"/>
            <a:ext cx="8986512" cy="4896899"/>
          </a:xfrm>
          <a:prstGeom prst="rect">
            <a:avLst/>
          </a:prstGeom>
        </p:spPr>
      </p:pic>
      <p:pic>
        <p:nvPicPr>
          <p:cNvPr id="21" name="Picture 20" descr="A map of england with orange lights&#10;&#10;Description automatically generated">
            <a:extLst>
              <a:ext uri="{FF2B5EF4-FFF2-40B4-BE49-F238E27FC236}">
                <a16:creationId xmlns:a16="http://schemas.microsoft.com/office/drawing/2014/main" id="{BA456314-ACAD-D557-D523-D90859FE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464" y="1478766"/>
            <a:ext cx="1780825" cy="2226031"/>
          </a:xfrm>
          <a:prstGeom prst="rect">
            <a:avLst/>
          </a:prstGeom>
        </p:spPr>
      </p:pic>
      <p:pic>
        <p:nvPicPr>
          <p:cNvPr id="22" name="Picture 21" descr="A purple map of england&#10;&#10;Description automatically generated">
            <a:extLst>
              <a:ext uri="{FF2B5EF4-FFF2-40B4-BE49-F238E27FC236}">
                <a16:creationId xmlns:a16="http://schemas.microsoft.com/office/drawing/2014/main" id="{ABAD0CBE-7BA9-7D17-F249-EAA3DBDA4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461" y="4192092"/>
            <a:ext cx="1780827" cy="2226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6A23AE-9F01-7621-E405-1C4C1A78D0BF}"/>
              </a:ext>
            </a:extLst>
          </p:cNvPr>
          <p:cNvSpPr txBox="1"/>
          <p:nvPr/>
        </p:nvSpPr>
        <p:spPr>
          <a:xfrm>
            <a:off x="3615261" y="2416699"/>
            <a:ext cx="12228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59 urban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E56D26-4106-485E-05C8-3C8AC54E9796}"/>
              </a:ext>
            </a:extLst>
          </p:cNvPr>
          <p:cNvSpPr txBox="1"/>
          <p:nvPr/>
        </p:nvSpPr>
        <p:spPr>
          <a:xfrm>
            <a:off x="4935891" y="6059343"/>
            <a:ext cx="14379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Embeddings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E69453-0371-19C3-4EB7-973B7ED2739A}"/>
              </a:ext>
            </a:extLst>
          </p:cNvPr>
          <p:cNvSpPr txBox="1"/>
          <p:nvPr/>
        </p:nvSpPr>
        <p:spPr>
          <a:xfrm>
            <a:off x="6815541" y="4406149"/>
            <a:ext cx="13651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Embeddings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4A0B0A-4C81-F07F-D2C9-D83F7B16FCB6}"/>
              </a:ext>
            </a:extLst>
          </p:cNvPr>
          <p:cNvSpPr txBox="1"/>
          <p:nvPr/>
        </p:nvSpPr>
        <p:spPr>
          <a:xfrm>
            <a:off x="8967802" y="6338985"/>
            <a:ext cx="15204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House prices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34CA65-8725-2B71-4476-BB476BE7D2E7}"/>
              </a:ext>
            </a:extLst>
          </p:cNvPr>
          <p:cNvSpPr txBox="1"/>
          <p:nvPr/>
        </p:nvSpPr>
        <p:spPr>
          <a:xfrm>
            <a:off x="9106348" y="3787900"/>
            <a:ext cx="15204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Air pollution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B3C6C6-CF3C-C987-EE1A-5D33BAC41B70}"/>
              </a:ext>
            </a:extLst>
          </p:cNvPr>
          <p:cNvSpPr/>
          <p:nvPr/>
        </p:nvSpPr>
        <p:spPr>
          <a:xfrm>
            <a:off x="3706882" y="4216195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DB502-C416-2A71-EAE2-6A2B4E8850EA}"/>
              </a:ext>
            </a:extLst>
          </p:cNvPr>
          <p:cNvSpPr txBox="1"/>
          <p:nvPr/>
        </p:nvSpPr>
        <p:spPr>
          <a:xfrm>
            <a:off x="3622532" y="4105047"/>
            <a:ext cx="163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Sentinel-2</a:t>
            </a:r>
          </a:p>
          <a:p>
            <a:r>
              <a:rPr lang="en-US" sz="1400" b="1" dirty="0">
                <a:latin typeface=""/>
              </a:rPr>
              <a:t>Satellite images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E90E8-F877-A018-8600-55D333C776C9}"/>
              </a:ext>
            </a:extLst>
          </p:cNvPr>
          <p:cNvSpPr txBox="1"/>
          <p:nvPr/>
        </p:nvSpPr>
        <p:spPr>
          <a:xfrm>
            <a:off x="579339" y="2416699"/>
            <a:ext cx="1124373" cy="1116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53F7D2-F61D-24FF-5368-A916A30700FE}"/>
              </a:ext>
            </a:extLst>
          </p:cNvPr>
          <p:cNvSpPr txBox="1"/>
          <p:nvPr/>
        </p:nvSpPr>
        <p:spPr>
          <a:xfrm>
            <a:off x="398559" y="5644123"/>
            <a:ext cx="17808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Urban features and embeddings</a:t>
            </a:r>
          </a:p>
        </p:txBody>
      </p:sp>
      <p:pic>
        <p:nvPicPr>
          <p:cNvPr id="3" name="Picture 2" descr="Understanding XGBoost &amp; it'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CCDEE252-42C6-A503-EC3A-9B5372FAD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69" y="6030621"/>
            <a:ext cx="1489283" cy="82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808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C180830-3FEE-D978-9CE6-AF9122603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3834"/>
            <a:ext cx="12192000" cy="49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806DEA-0988-3F1C-8693-5069E0814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"/>
              </a:rPr>
              <a:t>Results: Air pollution (R</a:t>
            </a:r>
            <a:r>
              <a:rPr lang="en-US" baseline="30000" dirty="0">
                <a:latin typeface=""/>
              </a:rPr>
              <a:t>2</a:t>
            </a:r>
            <a:r>
              <a:rPr lang="en-US" dirty="0">
                <a:latin typeface="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D70163-71CF-C8BD-C8BB-CE11AE16F038}"/>
              </a:ext>
            </a:extLst>
          </p:cNvPr>
          <p:cNvGrpSpPr/>
          <p:nvPr/>
        </p:nvGrpSpPr>
        <p:grpSpPr>
          <a:xfrm rot="2732446">
            <a:off x="1220996" y="5849279"/>
            <a:ext cx="400097" cy="579071"/>
            <a:chOff x="517861" y="2720570"/>
            <a:chExt cx="436436" cy="724734"/>
          </a:xfrm>
        </p:grpSpPr>
        <p:pic>
          <p:nvPicPr>
            <p:cNvPr id="4" name="Picture 3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B9FCA800-62E7-26CC-087B-7E01B0A0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9" name="Picture 8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3E99400E-2C47-9A6C-B82E-71177A3DC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16" name="Picture 15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57CF65FC-C70F-DB4E-D3F5-0AB9C7EE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17" name="Picture 16" descr="A close-up of a map&#10;&#10;Description automatically generated">
            <a:extLst>
              <a:ext uri="{FF2B5EF4-FFF2-40B4-BE49-F238E27FC236}">
                <a16:creationId xmlns:a16="http://schemas.microsoft.com/office/drawing/2014/main" id="{8A677009-A1DC-7FC4-4406-3F4B9A290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74" y="4018659"/>
            <a:ext cx="496597" cy="457495"/>
          </a:xfrm>
          <a:prstGeom prst="rect">
            <a:avLst/>
          </a:prstGeom>
        </p:spPr>
      </p:pic>
      <p:pic>
        <p:nvPicPr>
          <p:cNvPr id="18" name="Picture 17" descr="A close-up of a map&#10;&#10;Description automatically generated">
            <a:extLst>
              <a:ext uri="{FF2B5EF4-FFF2-40B4-BE49-F238E27FC236}">
                <a16:creationId xmlns:a16="http://schemas.microsoft.com/office/drawing/2014/main" id="{BBB39132-E4B2-CE63-9B80-CC97EAA8D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830" y="5893725"/>
            <a:ext cx="496597" cy="45749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D971BA-6192-165A-D907-09440BC5DDD2}"/>
              </a:ext>
            </a:extLst>
          </p:cNvPr>
          <p:cNvGrpSpPr/>
          <p:nvPr/>
        </p:nvGrpSpPr>
        <p:grpSpPr>
          <a:xfrm rot="2732446">
            <a:off x="599324" y="2432385"/>
            <a:ext cx="400097" cy="579071"/>
            <a:chOff x="517861" y="2720570"/>
            <a:chExt cx="436436" cy="724734"/>
          </a:xfrm>
        </p:grpSpPr>
        <p:pic>
          <p:nvPicPr>
            <p:cNvPr id="20" name="Picture 19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4A697AF3-59A9-EBFB-8BA7-77C41377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21" name="Picture 20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49523E75-F478-9000-2F23-73288A272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22" name="Picture 21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33C71B2C-C5ED-FC91-7104-6FBCFFBAC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270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A2B662-0324-684C-3524-71AE0141D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3437"/>
            <a:ext cx="12192000" cy="49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806DEA-0988-3F1C-8693-5069E0814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"/>
              </a:rPr>
              <a:t>Results: House prices (R</a:t>
            </a:r>
            <a:r>
              <a:rPr lang="en-US" baseline="30000" dirty="0">
                <a:latin typeface=""/>
              </a:rPr>
              <a:t>2</a:t>
            </a:r>
            <a:r>
              <a:rPr lang="en-US" dirty="0">
                <a:latin typeface="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29BCAA-1941-2FD7-8CF6-88C3BC21C86B}"/>
              </a:ext>
            </a:extLst>
          </p:cNvPr>
          <p:cNvGrpSpPr/>
          <p:nvPr/>
        </p:nvGrpSpPr>
        <p:grpSpPr>
          <a:xfrm rot="2732446">
            <a:off x="1220996" y="5849279"/>
            <a:ext cx="400097" cy="579071"/>
            <a:chOff x="517861" y="2720570"/>
            <a:chExt cx="436436" cy="724734"/>
          </a:xfrm>
        </p:grpSpPr>
        <p:pic>
          <p:nvPicPr>
            <p:cNvPr id="4" name="Picture 3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A105D200-B114-FAFE-6AEE-89F75B74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15" name="Picture 14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F2CA052C-90F6-9EAC-2776-3E5F48484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16" name="Picture 15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D08F64F4-C399-B156-9AF6-0D018B44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17" name="Picture 16" descr="A close-up of a map&#10;&#10;Description automatically generated">
            <a:extLst>
              <a:ext uri="{FF2B5EF4-FFF2-40B4-BE49-F238E27FC236}">
                <a16:creationId xmlns:a16="http://schemas.microsoft.com/office/drawing/2014/main" id="{359FE9E8-FDB2-6F2D-017D-985DE0C52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74" y="4018659"/>
            <a:ext cx="496597" cy="457495"/>
          </a:xfrm>
          <a:prstGeom prst="rect">
            <a:avLst/>
          </a:prstGeom>
        </p:spPr>
      </p:pic>
      <p:pic>
        <p:nvPicPr>
          <p:cNvPr id="18" name="Picture 17" descr="A close-up of a map&#10;&#10;Description automatically generated">
            <a:extLst>
              <a:ext uri="{FF2B5EF4-FFF2-40B4-BE49-F238E27FC236}">
                <a16:creationId xmlns:a16="http://schemas.microsoft.com/office/drawing/2014/main" id="{54BD7354-5384-37EE-2EFD-001AC42D1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830" y="5893725"/>
            <a:ext cx="496597" cy="45749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CBCBD-3097-02F6-3546-758F637317FA}"/>
              </a:ext>
            </a:extLst>
          </p:cNvPr>
          <p:cNvGrpSpPr/>
          <p:nvPr/>
        </p:nvGrpSpPr>
        <p:grpSpPr>
          <a:xfrm rot="2732446">
            <a:off x="599324" y="2432385"/>
            <a:ext cx="400097" cy="579071"/>
            <a:chOff x="517861" y="2720570"/>
            <a:chExt cx="436436" cy="724734"/>
          </a:xfrm>
        </p:grpSpPr>
        <p:pic>
          <p:nvPicPr>
            <p:cNvPr id="20" name="Picture 19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33164713-B096-2DC9-8D6D-CA5DFA6FC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21" name="Picture 20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5B259CFA-06FC-8CB5-9389-6D46BA9E8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22" name="Picture 21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978CB70D-1B05-5D8C-F3B6-C5EB78499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984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32AD857-0B9A-6A24-A24D-3DC90E494413}"/>
              </a:ext>
            </a:extLst>
          </p:cNvPr>
          <p:cNvSpPr/>
          <p:nvPr/>
        </p:nvSpPr>
        <p:spPr>
          <a:xfrm>
            <a:off x="3713020" y="4192093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733" y="936879"/>
            <a:ext cx="7972215" cy="726820"/>
          </a:xfrm>
        </p:spPr>
        <p:txBody>
          <a:bodyPr/>
          <a:lstStyle/>
          <a:p>
            <a:r>
              <a:rPr lang="en-US" b="1" dirty="0">
                <a:latin typeface=""/>
              </a:rPr>
              <a:t>Accounting for regional trends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9D407-8A8B-2AFE-9B62-344416CBEA1E}"/>
              </a:ext>
            </a:extLst>
          </p:cNvPr>
          <p:cNvSpPr txBox="1"/>
          <p:nvPr/>
        </p:nvSpPr>
        <p:spPr>
          <a:xfrm>
            <a:off x="11406293" y="3522133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pic>
        <p:nvPicPr>
          <p:cNvPr id="20" name="Content Placeholder 4" descr="A diagram of a vision transformer&#10;&#10;Description automatically generated">
            <a:extLst>
              <a:ext uri="{FF2B5EF4-FFF2-40B4-BE49-F238E27FC236}">
                <a16:creationId xmlns:a16="http://schemas.microsoft.com/office/drawing/2014/main" id="{670E2CC7-E35F-DC17-55A6-E88905481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6"/>
          <a:stretch/>
        </p:blipFill>
        <p:spPr>
          <a:xfrm>
            <a:off x="1966332" y="1595976"/>
            <a:ext cx="8986512" cy="4896899"/>
          </a:xfrm>
          <a:prstGeom prst="rect">
            <a:avLst/>
          </a:prstGeom>
        </p:spPr>
      </p:pic>
      <p:pic>
        <p:nvPicPr>
          <p:cNvPr id="21" name="Picture 20" descr="A map of england with orange lights&#10;&#10;Description automatically generated">
            <a:extLst>
              <a:ext uri="{FF2B5EF4-FFF2-40B4-BE49-F238E27FC236}">
                <a16:creationId xmlns:a16="http://schemas.microsoft.com/office/drawing/2014/main" id="{BA456314-ACAD-D557-D523-D90859FE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464" y="1478766"/>
            <a:ext cx="1780825" cy="2226031"/>
          </a:xfrm>
          <a:prstGeom prst="rect">
            <a:avLst/>
          </a:prstGeom>
        </p:spPr>
      </p:pic>
      <p:pic>
        <p:nvPicPr>
          <p:cNvPr id="22" name="Picture 21" descr="A purple map of england&#10;&#10;Description automatically generated">
            <a:extLst>
              <a:ext uri="{FF2B5EF4-FFF2-40B4-BE49-F238E27FC236}">
                <a16:creationId xmlns:a16="http://schemas.microsoft.com/office/drawing/2014/main" id="{ABAD0CBE-7BA9-7D17-F249-EAA3DBDA4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461" y="4192092"/>
            <a:ext cx="1780827" cy="2226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6A23AE-9F01-7621-E405-1C4C1A78D0BF}"/>
              </a:ext>
            </a:extLst>
          </p:cNvPr>
          <p:cNvSpPr txBox="1"/>
          <p:nvPr/>
        </p:nvSpPr>
        <p:spPr>
          <a:xfrm>
            <a:off x="3615261" y="2416699"/>
            <a:ext cx="12228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59 urban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E56D26-4106-485E-05C8-3C8AC54E9796}"/>
              </a:ext>
            </a:extLst>
          </p:cNvPr>
          <p:cNvSpPr txBox="1"/>
          <p:nvPr/>
        </p:nvSpPr>
        <p:spPr>
          <a:xfrm>
            <a:off x="4935891" y="6059343"/>
            <a:ext cx="14379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Embeddings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E69453-0371-19C3-4EB7-973B7ED2739A}"/>
              </a:ext>
            </a:extLst>
          </p:cNvPr>
          <p:cNvSpPr txBox="1"/>
          <p:nvPr/>
        </p:nvSpPr>
        <p:spPr>
          <a:xfrm>
            <a:off x="6815541" y="4406149"/>
            <a:ext cx="13651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Embeddings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4A0B0A-4C81-F07F-D2C9-D83F7B16FCB6}"/>
              </a:ext>
            </a:extLst>
          </p:cNvPr>
          <p:cNvSpPr txBox="1"/>
          <p:nvPr/>
        </p:nvSpPr>
        <p:spPr>
          <a:xfrm>
            <a:off x="8967802" y="6338985"/>
            <a:ext cx="15204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House prices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34CA65-8725-2B71-4476-BB476BE7D2E7}"/>
              </a:ext>
            </a:extLst>
          </p:cNvPr>
          <p:cNvSpPr txBox="1"/>
          <p:nvPr/>
        </p:nvSpPr>
        <p:spPr>
          <a:xfrm>
            <a:off x="9106348" y="3787900"/>
            <a:ext cx="15204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Air pollution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B3C6C6-CF3C-C987-EE1A-5D33BAC41B70}"/>
              </a:ext>
            </a:extLst>
          </p:cNvPr>
          <p:cNvSpPr/>
          <p:nvPr/>
        </p:nvSpPr>
        <p:spPr>
          <a:xfrm>
            <a:off x="3706882" y="4216195"/>
            <a:ext cx="1222873" cy="37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DB502-C416-2A71-EAE2-6A2B4E8850EA}"/>
              </a:ext>
            </a:extLst>
          </p:cNvPr>
          <p:cNvSpPr txBox="1"/>
          <p:nvPr/>
        </p:nvSpPr>
        <p:spPr>
          <a:xfrm>
            <a:off x="3622532" y="4105047"/>
            <a:ext cx="163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Sentinel-2</a:t>
            </a:r>
          </a:p>
          <a:p>
            <a:r>
              <a:rPr lang="en-US" sz="1400" b="1" dirty="0">
                <a:latin typeface=""/>
              </a:rPr>
              <a:t>Satellite images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E90E8-F877-A018-8600-55D333C776C9}"/>
              </a:ext>
            </a:extLst>
          </p:cNvPr>
          <p:cNvSpPr txBox="1"/>
          <p:nvPr/>
        </p:nvSpPr>
        <p:spPr>
          <a:xfrm>
            <a:off x="579339" y="2416699"/>
            <a:ext cx="1124373" cy="1116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0B4A1B-4CCC-DF81-BDBC-957A84AB09C4}"/>
              </a:ext>
            </a:extLst>
          </p:cNvPr>
          <p:cNvSpPr txBox="1"/>
          <p:nvPr/>
        </p:nvSpPr>
        <p:spPr>
          <a:xfrm>
            <a:off x="375913" y="2524421"/>
            <a:ext cx="12228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Baseline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87AB55-9838-1B09-4F5E-AB856CF7B079}"/>
              </a:ext>
            </a:extLst>
          </p:cNvPr>
          <p:cNvSpPr txBox="1"/>
          <p:nvPr/>
        </p:nvSpPr>
        <p:spPr>
          <a:xfrm>
            <a:off x="375913" y="4104603"/>
            <a:ext cx="15451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Satellite embeddings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53F7D2-F61D-24FF-5368-A916A30700FE}"/>
              </a:ext>
            </a:extLst>
          </p:cNvPr>
          <p:cNvSpPr txBox="1"/>
          <p:nvPr/>
        </p:nvSpPr>
        <p:spPr>
          <a:xfrm>
            <a:off x="398559" y="5644123"/>
            <a:ext cx="17808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Urban features and embeddings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9ACB5-65E7-1B39-457C-7E491153ADA0}"/>
              </a:ext>
            </a:extLst>
          </p:cNvPr>
          <p:cNvSpPr txBox="1"/>
          <p:nvPr/>
        </p:nvSpPr>
        <p:spPr>
          <a:xfrm>
            <a:off x="7558626" y="1108926"/>
            <a:ext cx="1271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+</a:t>
            </a:r>
          </a:p>
        </p:txBody>
      </p:sp>
      <p:pic>
        <p:nvPicPr>
          <p:cNvPr id="4" name="Picture 3" descr="Longitude Latitude Icons - Free SVG &amp; PNG Longitude Latitude Images - Noun  Project">
            <a:hlinkClick r:id="rId6"/>
            <a:extLst>
              <a:ext uri="{FF2B5EF4-FFF2-40B4-BE49-F238E27FC236}">
                <a16:creationId xmlns:a16="http://schemas.microsoft.com/office/drawing/2014/main" id="{7FD2CE35-33DA-04EC-914A-20F15D5C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16" y="1080640"/>
            <a:ext cx="371577" cy="37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E0AC1-671F-5C76-29CE-A12294885D66}"/>
              </a:ext>
            </a:extLst>
          </p:cNvPr>
          <p:cNvSpPr txBox="1"/>
          <p:nvPr/>
        </p:nvSpPr>
        <p:spPr>
          <a:xfrm>
            <a:off x="4517078" y="2540860"/>
            <a:ext cx="1271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+</a:t>
            </a:r>
          </a:p>
        </p:txBody>
      </p:sp>
      <p:pic>
        <p:nvPicPr>
          <p:cNvPr id="7" name="Picture 6" descr="Longitude Latitude Icons - Free SVG &amp; PNG Longitude Latitude Images - Noun  Project">
            <a:hlinkClick r:id="rId6"/>
            <a:extLst>
              <a:ext uri="{FF2B5EF4-FFF2-40B4-BE49-F238E27FC236}">
                <a16:creationId xmlns:a16="http://schemas.microsoft.com/office/drawing/2014/main" id="{939C1342-36D6-9F29-E858-58B8763A6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521" y="2512573"/>
            <a:ext cx="371577" cy="37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6EEC3-74E6-0403-1B9C-71E3908001C6}"/>
              </a:ext>
            </a:extLst>
          </p:cNvPr>
          <p:cNvSpPr txBox="1"/>
          <p:nvPr/>
        </p:nvSpPr>
        <p:spPr>
          <a:xfrm>
            <a:off x="7271250" y="4749441"/>
            <a:ext cx="1271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+</a:t>
            </a:r>
          </a:p>
        </p:txBody>
      </p:sp>
      <p:pic>
        <p:nvPicPr>
          <p:cNvPr id="9" name="Picture 8" descr="Longitude Latitude Icons - Free SVG &amp; PNG Longitude Latitude Images - Noun  Project">
            <a:hlinkClick r:id="rId6"/>
            <a:extLst>
              <a:ext uri="{FF2B5EF4-FFF2-40B4-BE49-F238E27FC236}">
                <a16:creationId xmlns:a16="http://schemas.microsoft.com/office/drawing/2014/main" id="{EA0B133F-A1EE-7FB2-43D0-7AE8C69E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93" y="4748248"/>
            <a:ext cx="371577" cy="37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BABCC2-C090-6DD9-37BC-97B68E65EAAE}"/>
              </a:ext>
            </a:extLst>
          </p:cNvPr>
          <p:cNvSpPr txBox="1"/>
          <p:nvPr/>
        </p:nvSpPr>
        <p:spPr>
          <a:xfrm>
            <a:off x="5995062" y="5386504"/>
            <a:ext cx="1271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+</a:t>
            </a:r>
          </a:p>
        </p:txBody>
      </p:sp>
      <p:pic>
        <p:nvPicPr>
          <p:cNvPr id="11" name="Picture 10" descr="Longitude Latitude Icons - Free SVG &amp; PNG Longitude Latitude Images - Noun  Project">
            <a:hlinkClick r:id="rId6"/>
            <a:extLst>
              <a:ext uri="{FF2B5EF4-FFF2-40B4-BE49-F238E27FC236}">
                <a16:creationId xmlns:a16="http://schemas.microsoft.com/office/drawing/2014/main" id="{C1FB0FF9-1AD4-BF2D-6BC7-76845D3D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52" y="5371764"/>
            <a:ext cx="371577" cy="37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1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806DEA-0988-3F1C-8693-5069E0814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"/>
              </a:rPr>
              <a:t>H3, level 3 </a:t>
            </a:r>
          </a:p>
        </p:txBody>
      </p:sp>
      <p:pic>
        <p:nvPicPr>
          <p:cNvPr id="3" name="Picture 2" descr="Longitude Latitude Icons - Free SVG &amp; PNG Longitude Latitude Images - Noun  Project">
            <a:hlinkClick r:id="rId3"/>
            <a:extLst>
              <a:ext uri="{FF2B5EF4-FFF2-40B4-BE49-F238E27FC236}">
                <a16:creationId xmlns:a16="http://schemas.microsoft.com/office/drawing/2014/main" id="{1B8398A5-3D1D-FDBE-98AB-8C9D4A9D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89" y="968618"/>
            <a:ext cx="521516" cy="52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A5D80A-8DA8-279F-D990-4E354988A1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b="7085"/>
          <a:stretch/>
        </p:blipFill>
        <p:spPr>
          <a:xfrm>
            <a:off x="6388105" y="319585"/>
            <a:ext cx="5378876" cy="5979616"/>
          </a:xfrm>
          <a:prstGeom prst="rect">
            <a:avLst/>
          </a:prstGeom>
        </p:spPr>
      </p:pic>
      <p:pic>
        <p:nvPicPr>
          <p:cNvPr id="4" name="Picture 3" descr="A map of a country&#10;&#10;Description automatically generated">
            <a:extLst>
              <a:ext uri="{FF2B5EF4-FFF2-40B4-BE49-F238E27FC236}">
                <a16:creationId xmlns:a16="http://schemas.microsoft.com/office/drawing/2014/main" id="{D041AFCF-F901-0C74-676B-3CD4D80F2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1" y="2491345"/>
            <a:ext cx="5228167" cy="370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41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806DEA-0988-3F1C-8693-5069E0814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733" y="936879"/>
            <a:ext cx="6858737" cy="726820"/>
          </a:xfrm>
        </p:spPr>
        <p:txBody>
          <a:bodyPr/>
          <a:lstStyle/>
          <a:p>
            <a:r>
              <a:rPr lang="en-US" dirty="0">
                <a:latin typeface=""/>
              </a:rPr>
              <a:t>Results: Air pollution (R</a:t>
            </a:r>
            <a:r>
              <a:rPr lang="en-US" baseline="30000" dirty="0">
                <a:latin typeface=""/>
              </a:rPr>
              <a:t>2</a:t>
            </a:r>
            <a:r>
              <a:rPr lang="en-US" dirty="0">
                <a:latin typeface=""/>
              </a:rPr>
              <a:t>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5197847-4EF8-42AF-F9B2-7BB93F0D5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466"/>
            <a:ext cx="12192000" cy="48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8A318CF-4D8C-ED5F-ADD3-40376D031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463" y="3128508"/>
            <a:ext cx="404773" cy="3729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01F2FB7-BD9E-7944-2699-62DF6F31DF19}"/>
              </a:ext>
            </a:extLst>
          </p:cNvPr>
          <p:cNvGrpSpPr/>
          <p:nvPr/>
        </p:nvGrpSpPr>
        <p:grpSpPr>
          <a:xfrm rot="2732446">
            <a:off x="1109750" y="2370923"/>
            <a:ext cx="247863" cy="413757"/>
            <a:chOff x="517861" y="2720570"/>
            <a:chExt cx="436436" cy="724734"/>
          </a:xfrm>
        </p:grpSpPr>
        <p:pic>
          <p:nvPicPr>
            <p:cNvPr id="5" name="Picture 4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481DB532-EB3C-2FF1-7D29-980DBFD19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6" name="Picture 5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55B8A200-65E8-46C5-C972-310B4D043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7" name="Picture 6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F4FBAB17-43A6-D7D2-DAAE-30A80D1B8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64F439-5B88-F106-29A7-E772DFACBB5B}"/>
              </a:ext>
            </a:extLst>
          </p:cNvPr>
          <p:cNvGrpSpPr/>
          <p:nvPr/>
        </p:nvGrpSpPr>
        <p:grpSpPr>
          <a:xfrm rot="2732446">
            <a:off x="1418054" y="6274062"/>
            <a:ext cx="247863" cy="413757"/>
            <a:chOff x="517861" y="2720570"/>
            <a:chExt cx="436436" cy="724734"/>
          </a:xfrm>
        </p:grpSpPr>
        <p:pic>
          <p:nvPicPr>
            <p:cNvPr id="9" name="Picture 8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7FDD34B1-DC74-5EA1-408C-AEDE1BE46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10" name="Picture 9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FB2253F1-760E-3661-8DE5-26FA7111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11" name="Picture 10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5A1D4BD7-BC8B-7A1F-1BEA-FE87B5196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12" name="Picture 11" descr="A close-up of a map&#10;&#10;Description automatically generated">
            <a:extLst>
              <a:ext uri="{FF2B5EF4-FFF2-40B4-BE49-F238E27FC236}">
                <a16:creationId xmlns:a16="http://schemas.microsoft.com/office/drawing/2014/main" id="{8A5486DE-7F56-AF82-5670-F1563C6D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19" y="6296616"/>
            <a:ext cx="404773" cy="372901"/>
          </a:xfrm>
          <a:prstGeom prst="rect">
            <a:avLst/>
          </a:prstGeom>
        </p:spPr>
      </p:pic>
      <p:pic>
        <p:nvPicPr>
          <p:cNvPr id="13" name="Picture 12" descr="Longitude Latitude Icons - Free SVG &amp; PNG Longitude Latitude Images - Noun  Project">
            <a:hlinkClick r:id="rId8"/>
            <a:extLst>
              <a:ext uri="{FF2B5EF4-FFF2-40B4-BE49-F238E27FC236}">
                <a16:creationId xmlns:a16="http://schemas.microsoft.com/office/drawing/2014/main" id="{993C2432-FF1E-059A-5D57-17A95FDE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74" y="6347894"/>
            <a:ext cx="279612" cy="2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-up of a map&#10;&#10;Description automatically generated">
            <a:extLst>
              <a:ext uri="{FF2B5EF4-FFF2-40B4-BE49-F238E27FC236}">
                <a16:creationId xmlns:a16="http://schemas.microsoft.com/office/drawing/2014/main" id="{0D38C6C7-86B1-727C-FF70-BE1A9C4E0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106" y="5520659"/>
            <a:ext cx="404773" cy="372901"/>
          </a:xfrm>
          <a:prstGeom prst="rect">
            <a:avLst/>
          </a:prstGeom>
        </p:spPr>
      </p:pic>
      <p:pic>
        <p:nvPicPr>
          <p:cNvPr id="15" name="Picture 14" descr="Longitude Latitude Icons - Free SVG &amp; PNG Longitude Latitude Images - Noun  Project">
            <a:hlinkClick r:id="rId8"/>
            <a:extLst>
              <a:ext uri="{FF2B5EF4-FFF2-40B4-BE49-F238E27FC236}">
                <a16:creationId xmlns:a16="http://schemas.microsoft.com/office/drawing/2014/main" id="{30C46714-50B5-EA20-E07E-282F028F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74" y="5571937"/>
            <a:ext cx="279612" cy="2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6544A80-FAC7-67E1-5A27-ABD799B8CD15}"/>
              </a:ext>
            </a:extLst>
          </p:cNvPr>
          <p:cNvGrpSpPr/>
          <p:nvPr/>
        </p:nvGrpSpPr>
        <p:grpSpPr>
          <a:xfrm rot="2732446">
            <a:off x="1399245" y="4780698"/>
            <a:ext cx="247863" cy="413757"/>
            <a:chOff x="517861" y="2720570"/>
            <a:chExt cx="436436" cy="724734"/>
          </a:xfrm>
        </p:grpSpPr>
        <p:pic>
          <p:nvPicPr>
            <p:cNvPr id="17" name="Picture 16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7C0FDAFF-3A80-9F41-7AA7-7D8825EF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18" name="Picture 17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9373D356-7913-8A4E-5AB8-00B184FB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19" name="Picture 18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807FED72-174B-EA36-98D6-C1F8BAA38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20" name="Picture 19" descr="Longitude Latitude Icons - Free SVG &amp; PNG Longitude Latitude Images - Noun  Project">
            <a:hlinkClick r:id="rId8"/>
            <a:extLst>
              <a:ext uri="{FF2B5EF4-FFF2-40B4-BE49-F238E27FC236}">
                <a16:creationId xmlns:a16="http://schemas.microsoft.com/office/drawing/2014/main" id="{D856F08B-B88E-208B-30C2-4726946F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74" y="4840983"/>
            <a:ext cx="279612" cy="2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7B23DA5-2CDE-7CBA-81EC-41370728ECC5}"/>
              </a:ext>
            </a:extLst>
          </p:cNvPr>
          <p:cNvGrpSpPr/>
          <p:nvPr/>
        </p:nvGrpSpPr>
        <p:grpSpPr>
          <a:xfrm rot="2732446">
            <a:off x="1581262" y="4116638"/>
            <a:ext cx="247863" cy="413757"/>
            <a:chOff x="517861" y="2720570"/>
            <a:chExt cx="436436" cy="724734"/>
          </a:xfrm>
        </p:grpSpPr>
        <p:pic>
          <p:nvPicPr>
            <p:cNvPr id="22" name="Picture 21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44ED1F62-6091-B5E3-CBFC-5BB238E4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23" name="Picture 22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6E84536D-9D1E-8B6A-A63B-51EFD939E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24" name="Picture 23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1AFA5DD3-88DB-E4ED-AD0C-8463813D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25" name="Picture 24" descr="A close-up of a map&#10;&#10;Description automatically generated">
            <a:extLst>
              <a:ext uri="{FF2B5EF4-FFF2-40B4-BE49-F238E27FC236}">
                <a16:creationId xmlns:a16="http://schemas.microsoft.com/office/drawing/2014/main" id="{5AB164A0-B987-13DB-AE77-701EAC015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27" y="4139192"/>
            <a:ext cx="404773" cy="3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1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E021326-2A73-B04D-F99E-909507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4834"/>
            <a:ext cx="12192000" cy="48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806DEA-0988-3F1C-8693-5069E0814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733" y="936879"/>
            <a:ext cx="6368407" cy="726820"/>
          </a:xfrm>
        </p:spPr>
        <p:txBody>
          <a:bodyPr/>
          <a:lstStyle/>
          <a:p>
            <a:r>
              <a:rPr lang="en-US" dirty="0">
                <a:latin typeface=""/>
              </a:rPr>
              <a:t>Results: House prices (R</a:t>
            </a:r>
            <a:r>
              <a:rPr lang="en-US" baseline="30000" dirty="0">
                <a:latin typeface=""/>
              </a:rPr>
              <a:t>2</a:t>
            </a:r>
            <a:r>
              <a:rPr lang="en-US" dirty="0">
                <a:latin typeface=""/>
              </a:rPr>
              <a:t>)</a:t>
            </a:r>
          </a:p>
        </p:txBody>
      </p:sp>
      <p:pic>
        <p:nvPicPr>
          <p:cNvPr id="8" name="Picture 7" descr="A close-up of a map&#10;&#10;Description automatically generated">
            <a:extLst>
              <a:ext uri="{FF2B5EF4-FFF2-40B4-BE49-F238E27FC236}">
                <a16:creationId xmlns:a16="http://schemas.microsoft.com/office/drawing/2014/main" id="{03924B3C-8805-4EA1-2A40-5A9E843FB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463" y="3128508"/>
            <a:ext cx="404773" cy="3729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A31B87-EB89-D613-CA79-1AF35CAD9619}"/>
              </a:ext>
            </a:extLst>
          </p:cNvPr>
          <p:cNvGrpSpPr/>
          <p:nvPr/>
        </p:nvGrpSpPr>
        <p:grpSpPr>
          <a:xfrm rot="2732446">
            <a:off x="1109750" y="2370923"/>
            <a:ext cx="247863" cy="413757"/>
            <a:chOff x="517861" y="2720570"/>
            <a:chExt cx="436436" cy="724734"/>
          </a:xfrm>
        </p:grpSpPr>
        <p:pic>
          <p:nvPicPr>
            <p:cNvPr id="10" name="Picture 9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DB93DAAA-2052-DE18-1AD0-43917303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11" name="Picture 10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AF12F00B-D0EE-F81B-3F28-DCC99F361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12" name="Picture 11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B6684409-82E0-9912-DF58-2CCB4895B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CA3CF5-4A8F-36E2-F202-A12118D06002}"/>
              </a:ext>
            </a:extLst>
          </p:cNvPr>
          <p:cNvGrpSpPr/>
          <p:nvPr/>
        </p:nvGrpSpPr>
        <p:grpSpPr>
          <a:xfrm rot="2732446">
            <a:off x="1418054" y="6274062"/>
            <a:ext cx="247863" cy="413757"/>
            <a:chOff x="517861" y="2720570"/>
            <a:chExt cx="436436" cy="724734"/>
          </a:xfrm>
        </p:grpSpPr>
        <p:pic>
          <p:nvPicPr>
            <p:cNvPr id="14" name="Picture 13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D5850FFC-3E17-0B70-2308-6E79E37A0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15" name="Picture 14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6660444E-FADC-47B1-21CD-D1A8E300F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16" name="Picture 15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37798141-4CA9-A4B1-F2A7-9926C08B2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17" name="Picture 16" descr="A close-up of a map&#10;&#10;Description automatically generated">
            <a:extLst>
              <a:ext uri="{FF2B5EF4-FFF2-40B4-BE49-F238E27FC236}">
                <a16:creationId xmlns:a16="http://schemas.microsoft.com/office/drawing/2014/main" id="{FDA3A99F-C3D7-5C40-6571-D4A3CF1FA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19" y="6296616"/>
            <a:ext cx="404773" cy="372901"/>
          </a:xfrm>
          <a:prstGeom prst="rect">
            <a:avLst/>
          </a:prstGeom>
        </p:spPr>
      </p:pic>
      <p:pic>
        <p:nvPicPr>
          <p:cNvPr id="18" name="Picture 17" descr="Longitude Latitude Icons - Free SVG &amp; PNG Longitude Latitude Images - Noun  Project">
            <a:hlinkClick r:id="rId8"/>
            <a:extLst>
              <a:ext uri="{FF2B5EF4-FFF2-40B4-BE49-F238E27FC236}">
                <a16:creationId xmlns:a16="http://schemas.microsoft.com/office/drawing/2014/main" id="{8977B687-3050-76A1-912C-8A62F004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74" y="6347894"/>
            <a:ext cx="279612" cy="2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lose-up of a map&#10;&#10;Description automatically generated">
            <a:extLst>
              <a:ext uri="{FF2B5EF4-FFF2-40B4-BE49-F238E27FC236}">
                <a16:creationId xmlns:a16="http://schemas.microsoft.com/office/drawing/2014/main" id="{35B4B140-1687-DEE9-DBF4-C8EA04AF0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106" y="5520659"/>
            <a:ext cx="404773" cy="372901"/>
          </a:xfrm>
          <a:prstGeom prst="rect">
            <a:avLst/>
          </a:prstGeom>
        </p:spPr>
      </p:pic>
      <p:pic>
        <p:nvPicPr>
          <p:cNvPr id="20" name="Picture 19" descr="Longitude Latitude Icons - Free SVG &amp; PNG Longitude Latitude Images - Noun  Project">
            <a:hlinkClick r:id="rId8"/>
            <a:extLst>
              <a:ext uri="{FF2B5EF4-FFF2-40B4-BE49-F238E27FC236}">
                <a16:creationId xmlns:a16="http://schemas.microsoft.com/office/drawing/2014/main" id="{098819BD-9CA4-AD1A-5328-588FD8E06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74" y="5571937"/>
            <a:ext cx="279612" cy="2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FDE18F6-3359-57C3-4E98-5B896CF86A3B}"/>
              </a:ext>
            </a:extLst>
          </p:cNvPr>
          <p:cNvGrpSpPr/>
          <p:nvPr/>
        </p:nvGrpSpPr>
        <p:grpSpPr>
          <a:xfrm rot="2732446">
            <a:off x="1399245" y="4780698"/>
            <a:ext cx="247863" cy="413757"/>
            <a:chOff x="517861" y="2720570"/>
            <a:chExt cx="436436" cy="724734"/>
          </a:xfrm>
        </p:grpSpPr>
        <p:pic>
          <p:nvPicPr>
            <p:cNvPr id="22" name="Picture 21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B5386035-B914-8309-81EE-EA4E2FC9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23" name="Picture 22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31136E7B-9E53-F906-DBA8-56C180E5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24" name="Picture 23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0AA56D29-CF4F-A8C6-65CC-BD2BC368F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25" name="Picture 24" descr="Longitude Latitude Icons - Free SVG &amp; PNG Longitude Latitude Images - Noun  Project">
            <a:hlinkClick r:id="rId8"/>
            <a:extLst>
              <a:ext uri="{FF2B5EF4-FFF2-40B4-BE49-F238E27FC236}">
                <a16:creationId xmlns:a16="http://schemas.microsoft.com/office/drawing/2014/main" id="{EFB22D6B-D5BA-0D3B-6315-279CAA04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74" y="4840983"/>
            <a:ext cx="279612" cy="2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88360D0-6E2E-8924-031A-685A3CA1F0C3}"/>
              </a:ext>
            </a:extLst>
          </p:cNvPr>
          <p:cNvGrpSpPr/>
          <p:nvPr/>
        </p:nvGrpSpPr>
        <p:grpSpPr>
          <a:xfrm rot="2732446">
            <a:off x="1581262" y="4116638"/>
            <a:ext cx="247863" cy="413757"/>
            <a:chOff x="517861" y="2720570"/>
            <a:chExt cx="436436" cy="724734"/>
          </a:xfrm>
        </p:grpSpPr>
        <p:pic>
          <p:nvPicPr>
            <p:cNvPr id="27" name="Picture 26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86D97665-E862-B3E0-6A9F-A89B4E5B2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28" name="Picture 27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2C67DBBF-4FBB-2EA6-3A0E-FC289CB4D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29" name="Picture 28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573832DF-B485-BE70-3307-A2BC862DE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30" name="Picture 29" descr="A close-up of a map&#10;&#10;Description automatically generated">
            <a:extLst>
              <a:ext uri="{FF2B5EF4-FFF2-40B4-BE49-F238E27FC236}">
                <a16:creationId xmlns:a16="http://schemas.microsoft.com/office/drawing/2014/main" id="{DE7BF2B0-2E75-FBFC-25C2-BBCAC5FB1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27" y="4139192"/>
            <a:ext cx="404773" cy="3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04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0C56-575A-7B50-C72A-C3F3B22B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32216"/>
            <a:ext cx="5808133" cy="7620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"/>
              </a:rPr>
              <a:t>Key lessons (part 1)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2F8D3-929B-1684-4E9C-20D52E1DAAFB}"/>
              </a:ext>
            </a:extLst>
          </p:cNvPr>
          <p:cNvSpPr txBox="1"/>
          <p:nvPr/>
        </p:nvSpPr>
        <p:spPr>
          <a:xfrm>
            <a:off x="7003627" y="5378027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6300351-39B1-7814-E6F1-C0EB853D601A}"/>
              </a:ext>
            </a:extLst>
          </p:cNvPr>
          <p:cNvSpPr txBox="1">
            <a:spLocks/>
          </p:cNvSpPr>
          <p:nvPr/>
        </p:nvSpPr>
        <p:spPr>
          <a:xfrm>
            <a:off x="643467" y="3049058"/>
            <a:ext cx="7660640" cy="3385609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>
                <a:latin typeface=""/>
              </a:rPr>
              <a:t>Foundation models are powerful tools for extracting image embeddings</a:t>
            </a:r>
          </a:p>
          <a:p>
            <a:r>
              <a:rPr lang="en-US" sz="2667" dirty="0">
                <a:latin typeface=""/>
              </a:rPr>
              <a:t>Embeddings (of openly available satellite images) are useful for various tasks</a:t>
            </a:r>
          </a:p>
          <a:p>
            <a:r>
              <a:rPr lang="en-US" sz="2667" dirty="0">
                <a:latin typeface=""/>
              </a:rPr>
              <a:t>Sometimes less can be more! </a:t>
            </a:r>
          </a:p>
          <a:p>
            <a:pPr marL="0" indent="0">
              <a:buNone/>
            </a:pPr>
            <a:endParaRPr lang="en-US" sz="2667" dirty="0">
              <a:latin typeface=""/>
            </a:endParaRPr>
          </a:p>
          <a:p>
            <a:pPr marL="0" indent="0">
              <a:buNone/>
            </a:pPr>
            <a:endParaRPr lang="en-US" sz="3733" dirty="0">
              <a:latin typeface=""/>
            </a:endParaRPr>
          </a:p>
        </p:txBody>
      </p:sp>
      <p:pic>
        <p:nvPicPr>
          <p:cNvPr id="9" name="Picture Placeholder 8" descr="A blurry image of a plant&#10;&#10;Description automatically generated">
            <a:extLst>
              <a:ext uri="{FF2B5EF4-FFF2-40B4-BE49-F238E27FC236}">
                <a16:creationId xmlns:a16="http://schemas.microsoft.com/office/drawing/2014/main" id="{FA381579-C630-4E03-7F5A-F738C80D5D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1" r="118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949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D36DF-9E52-6BB7-6ABD-FCB27A4A7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70BC-2810-0956-9510-3CF83E46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94" y="2058363"/>
            <a:ext cx="5808133" cy="7620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"/>
              </a:rPr>
              <a:t>EO data are growing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93024-292A-85C6-16FC-9EDF6B6AE5E8}"/>
              </a:ext>
            </a:extLst>
          </p:cNvPr>
          <p:cNvSpPr txBox="1"/>
          <p:nvPr/>
        </p:nvSpPr>
        <p:spPr>
          <a:xfrm>
            <a:off x="7003627" y="5378027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2D6FBA-F586-6C2D-48E4-462EBE0E5D12}"/>
              </a:ext>
            </a:extLst>
          </p:cNvPr>
          <p:cNvSpPr txBox="1">
            <a:spLocks/>
          </p:cNvSpPr>
          <p:nvPr/>
        </p:nvSpPr>
        <p:spPr>
          <a:xfrm>
            <a:off x="438574" y="3053079"/>
            <a:ext cx="6280573" cy="2094655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733" dirty="0">
              <a:latin typeface=""/>
            </a:endParaRPr>
          </a:p>
        </p:txBody>
      </p:sp>
      <p:pic>
        <p:nvPicPr>
          <p:cNvPr id="8" name="Picture Placeholder 7" descr="An aerial view of a city&#10;&#10;Description automatically generated">
            <a:extLst>
              <a:ext uri="{FF2B5EF4-FFF2-40B4-BE49-F238E27FC236}">
                <a16:creationId xmlns:a16="http://schemas.microsoft.com/office/drawing/2014/main" id="{D3EF573B-4BB0-F047-EFC5-168C8071B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1" r="27081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1CA4E8-D596-69F9-18B6-664A541A58D7}"/>
              </a:ext>
            </a:extLst>
          </p:cNvPr>
          <p:cNvSpPr txBox="1"/>
          <p:nvPr/>
        </p:nvSpPr>
        <p:spPr>
          <a:xfrm>
            <a:off x="737938" y="3429000"/>
            <a:ext cx="6797892" cy="2912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r>
              <a:rPr lang="en-US" sz="3200" dirty="0">
                <a:solidFill>
                  <a:prstClr val="black"/>
                </a:solidFill>
              </a:rPr>
              <a:t>- More and more satellites</a:t>
            </a:r>
          </a:p>
        </p:txBody>
      </p:sp>
      <p:pic>
        <p:nvPicPr>
          <p:cNvPr id="3" name="Picture 2" descr="A planet with colorful dots&#10;&#10;Description automatically generated">
            <a:extLst>
              <a:ext uri="{FF2B5EF4-FFF2-40B4-BE49-F238E27FC236}">
                <a16:creationId xmlns:a16="http://schemas.microsoft.com/office/drawing/2014/main" id="{F6B29392-2B61-016D-5162-F30D8A3E4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2" y="871369"/>
            <a:ext cx="9701682" cy="4928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3AA58-D180-7C2E-E75B-3B8FD8AC13BF}"/>
              </a:ext>
            </a:extLst>
          </p:cNvPr>
          <p:cNvSpPr txBox="1"/>
          <p:nvPr/>
        </p:nvSpPr>
        <p:spPr>
          <a:xfrm>
            <a:off x="-31176" y="6601747"/>
            <a:ext cx="6099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http://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astria.tacc.utexas.edu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AstriaGraph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658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B112-2975-3239-1662-55386C42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29" y="2489160"/>
            <a:ext cx="6222632" cy="762016"/>
          </a:xfrm>
        </p:spPr>
        <p:txBody>
          <a:bodyPr>
            <a:normAutofit fontScale="90000"/>
          </a:bodyPr>
          <a:lstStyle/>
          <a:p>
            <a:r>
              <a:rPr lang="en-US" dirty="0"/>
              <a:t>Would this work to predict spatial signatures?</a:t>
            </a:r>
          </a:p>
        </p:txBody>
      </p:sp>
      <p:pic>
        <p:nvPicPr>
          <p:cNvPr id="5" name="Picture Placeholder 4" descr="A map of a country&#10;&#10;Description automatically generated">
            <a:extLst>
              <a:ext uri="{FF2B5EF4-FFF2-40B4-BE49-F238E27FC236}">
                <a16:creationId xmlns:a16="http://schemas.microsoft.com/office/drawing/2014/main" id="{EE3F9B88-294E-CE21-4E3A-0D4A525AE5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2" r="230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8480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6D8CB2-5783-1BEF-DC77-0AF889A7E3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Spatial signatures</a:t>
            </a:r>
          </a:p>
        </p:txBody>
      </p:sp>
      <p:pic>
        <p:nvPicPr>
          <p:cNvPr id="19458" name="Picture 2" descr="Geographical characterisation of British urban form and function using the spatial  signatures framework | Scientific Data">
            <a:extLst>
              <a:ext uri="{FF2B5EF4-FFF2-40B4-BE49-F238E27FC236}">
                <a16:creationId xmlns:a16="http://schemas.microsoft.com/office/drawing/2014/main" id="{4F46BA05-7BC5-D0C5-12EA-AEDD02D1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11" y="1392403"/>
            <a:ext cx="8081779" cy="46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E0BFF1-F3D7-7E78-EEEA-C484A504B115}"/>
              </a:ext>
            </a:extLst>
          </p:cNvPr>
          <p:cNvSpPr txBox="1"/>
          <p:nvPr/>
        </p:nvSpPr>
        <p:spPr>
          <a:xfrm>
            <a:off x="0" y="6142447"/>
            <a:ext cx="1219200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67" dirty="0"/>
              <a:t>Martin Fleischmann, and Daniel Arribas-Bel. "Geographical characterisation of British urban form and function using the spatial signatures framework." </a:t>
            </a:r>
            <a:r>
              <a:rPr lang="en-GB" sz="1867" i="1" dirty="0"/>
              <a:t>Scientific Data</a:t>
            </a:r>
            <a:r>
              <a:rPr lang="en-GB" sz="1867" dirty="0"/>
              <a:t> 9.1 (2022): 546.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72444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AD86B0-A784-27B5-4792-BE49C474F1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B479E-CD7B-AA49-3B94-15A8CF648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Functional signatures in Great Britain. A dataset | Academic">
            <a:extLst>
              <a:ext uri="{FF2B5EF4-FFF2-40B4-BE49-F238E27FC236}">
                <a16:creationId xmlns:a16="http://schemas.microsoft.com/office/drawing/2014/main" id="{B7A957BB-39D1-9AF9-11CB-8B3079E6C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4" y="1"/>
            <a:ext cx="10781380" cy="618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689B4-BF86-6D64-F262-3ED7156D0046}"/>
              </a:ext>
            </a:extLst>
          </p:cNvPr>
          <p:cNvSpPr txBox="1"/>
          <p:nvPr/>
        </p:nvSpPr>
        <p:spPr>
          <a:xfrm>
            <a:off x="0" y="6142447"/>
            <a:ext cx="1219200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67" dirty="0"/>
              <a:t>Martin Fleischmann, and Daniel Arribas-Bel. "Geographical characterisation of British urban form and function using the spatial signatures framework." </a:t>
            </a:r>
            <a:r>
              <a:rPr lang="en-GB" sz="1867" i="1" dirty="0"/>
              <a:t>Scientific Data</a:t>
            </a:r>
            <a:r>
              <a:rPr lang="en-GB" sz="1867" dirty="0"/>
              <a:t> 9.1 (2022): 546.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557075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97E73-95BA-658C-6EAE-80B5CE324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E336-BE0E-621B-D07C-09FD6085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29" y="2489160"/>
            <a:ext cx="6222632" cy="762016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vs segmentation</a:t>
            </a:r>
          </a:p>
        </p:txBody>
      </p:sp>
      <p:pic>
        <p:nvPicPr>
          <p:cNvPr id="5" name="Picture Placeholder 4" descr="A map of a country&#10;&#10;Description automatically generated">
            <a:extLst>
              <a:ext uri="{FF2B5EF4-FFF2-40B4-BE49-F238E27FC236}">
                <a16:creationId xmlns:a16="http://schemas.microsoft.com/office/drawing/2014/main" id="{4FE4DD80-651A-CA42-BA33-537B1FC277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2" r="230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9551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D954-ED8B-B1F9-2A08-D960DCA2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(Spatial signatures)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DA60-3039-6CF4-CC79-089D6950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 Classification (two-step): </a:t>
            </a:r>
            <a:r>
              <a:rPr lang="en-US" dirty="0" err="1"/>
              <a:t>Satlas</a:t>
            </a:r>
            <a:r>
              <a:rPr lang="en-US" dirty="0"/>
              <a:t> embeddings + </a:t>
            </a:r>
            <a:r>
              <a:rPr lang="en-US" dirty="0" err="1"/>
              <a:t>XGBoost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</a:t>
            </a:r>
            <a:r>
              <a:rPr lang="en-US" dirty="0"/>
              <a:t> Segmentation (one-step): FM finetuned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</a:t>
            </a:r>
            <a:r>
              <a:rPr lang="en-US" dirty="0"/>
              <a:t> Classification (one-step): FM finetuned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7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4DED-BC17-90A6-CC22-A22630C5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356E0-86FC-19EE-6FD3-D9799865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Classification:</a:t>
            </a:r>
            <a:br>
              <a:rPr lang="en-US" dirty="0"/>
            </a:br>
            <a:r>
              <a:rPr lang="en-US" dirty="0"/>
              <a:t>56 x 56 </a:t>
            </a:r>
            <a:r>
              <a:rPr lang="en-US" dirty="0" err="1"/>
              <a:t>px</a:t>
            </a:r>
            <a:endParaRPr lang="en-US" dirty="0"/>
          </a:p>
          <a:p>
            <a:r>
              <a:rPr lang="en-US" dirty="0"/>
              <a:t>Segmentation:</a:t>
            </a:r>
            <a:br>
              <a:rPr lang="en-US" dirty="0"/>
            </a:br>
            <a:r>
              <a:rPr lang="en-US" dirty="0"/>
              <a:t>224 x 224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EE8705-E2E1-CC11-F077-45A04F2B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15" y="365125"/>
            <a:ext cx="6170108" cy="591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90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a city&#10;&#10;Description automatically generated">
            <a:extLst>
              <a:ext uri="{FF2B5EF4-FFF2-40B4-BE49-F238E27FC236}">
                <a16:creationId xmlns:a16="http://schemas.microsoft.com/office/drawing/2014/main" id="{2AA1BB95-DABD-F3D8-1E31-394F3673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7" t="32879" r="50300" b="15737"/>
          <a:stretch/>
        </p:blipFill>
        <p:spPr>
          <a:xfrm>
            <a:off x="212034" y="2425148"/>
            <a:ext cx="5128591" cy="3790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E5F54-C0A2-0181-D1CE-9B5F8CA9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EF0DD6-5E64-4D0B-6137-D42EF6AE1ED5}"/>
              </a:ext>
            </a:extLst>
          </p:cNvPr>
          <p:cNvSpPr/>
          <p:nvPr/>
        </p:nvSpPr>
        <p:spPr>
          <a:xfrm>
            <a:off x="1559859" y="3345628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D6889E-E208-B208-290B-CC69393CEFF3}"/>
              </a:ext>
            </a:extLst>
          </p:cNvPr>
          <p:cNvSpPr/>
          <p:nvPr/>
        </p:nvSpPr>
        <p:spPr>
          <a:xfrm>
            <a:off x="2022438" y="3345627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699EB-89EF-7E16-EBD8-0D78AFF4711B}"/>
              </a:ext>
            </a:extLst>
          </p:cNvPr>
          <p:cNvSpPr/>
          <p:nvPr/>
        </p:nvSpPr>
        <p:spPr>
          <a:xfrm>
            <a:off x="2485017" y="3345627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8DD3D-147D-3040-A677-22A5CB69F82C}"/>
              </a:ext>
            </a:extLst>
          </p:cNvPr>
          <p:cNvSpPr/>
          <p:nvPr/>
        </p:nvSpPr>
        <p:spPr>
          <a:xfrm>
            <a:off x="2953870" y="3345627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5D9990-E579-71C6-83B2-D952A5E8802E}"/>
              </a:ext>
            </a:extLst>
          </p:cNvPr>
          <p:cNvSpPr/>
          <p:nvPr/>
        </p:nvSpPr>
        <p:spPr>
          <a:xfrm>
            <a:off x="1561652" y="3756213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69C636-CAE7-F2B1-2A63-CFE3464282BF}"/>
              </a:ext>
            </a:extLst>
          </p:cNvPr>
          <p:cNvSpPr/>
          <p:nvPr/>
        </p:nvSpPr>
        <p:spPr>
          <a:xfrm>
            <a:off x="2024231" y="3756212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315EB2-242B-BB28-3670-94BB6F14B36D}"/>
              </a:ext>
            </a:extLst>
          </p:cNvPr>
          <p:cNvSpPr/>
          <p:nvPr/>
        </p:nvSpPr>
        <p:spPr>
          <a:xfrm>
            <a:off x="2486810" y="3756212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092F29-3CC5-7DB5-ADDB-505ED0F0D7C7}"/>
              </a:ext>
            </a:extLst>
          </p:cNvPr>
          <p:cNvSpPr/>
          <p:nvPr/>
        </p:nvSpPr>
        <p:spPr>
          <a:xfrm>
            <a:off x="2955663" y="3756212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DA01A1-E461-9AB9-6392-D341990ECFF7}"/>
              </a:ext>
            </a:extLst>
          </p:cNvPr>
          <p:cNvSpPr/>
          <p:nvPr/>
        </p:nvSpPr>
        <p:spPr>
          <a:xfrm>
            <a:off x="1563444" y="4156039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28A2F7-B070-A8AB-7BC3-B4D8955F1B38}"/>
              </a:ext>
            </a:extLst>
          </p:cNvPr>
          <p:cNvSpPr/>
          <p:nvPr/>
        </p:nvSpPr>
        <p:spPr>
          <a:xfrm>
            <a:off x="2026023" y="4156038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21DF57-DA1F-B18B-7124-A620907BEC4D}"/>
              </a:ext>
            </a:extLst>
          </p:cNvPr>
          <p:cNvSpPr/>
          <p:nvPr/>
        </p:nvSpPr>
        <p:spPr>
          <a:xfrm>
            <a:off x="2488602" y="4156038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72EFD3-FEA0-F270-BF6A-E2EF414F8CA8}"/>
              </a:ext>
            </a:extLst>
          </p:cNvPr>
          <p:cNvSpPr/>
          <p:nvPr/>
        </p:nvSpPr>
        <p:spPr>
          <a:xfrm>
            <a:off x="2957455" y="4156038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E4355-AADE-668E-A91F-06A0D5A5D963}"/>
              </a:ext>
            </a:extLst>
          </p:cNvPr>
          <p:cNvSpPr/>
          <p:nvPr/>
        </p:nvSpPr>
        <p:spPr>
          <a:xfrm>
            <a:off x="1565237" y="4566625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C32753-02FC-D998-9D69-96FEB12ABEF3}"/>
              </a:ext>
            </a:extLst>
          </p:cNvPr>
          <p:cNvSpPr/>
          <p:nvPr/>
        </p:nvSpPr>
        <p:spPr>
          <a:xfrm>
            <a:off x="2027816" y="4566624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E34FB-7A27-5034-C5AD-61790A9FD650}"/>
              </a:ext>
            </a:extLst>
          </p:cNvPr>
          <p:cNvSpPr/>
          <p:nvPr/>
        </p:nvSpPr>
        <p:spPr>
          <a:xfrm>
            <a:off x="2490395" y="4566624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B50453-16D3-4C51-72A6-503C08C7BB08}"/>
              </a:ext>
            </a:extLst>
          </p:cNvPr>
          <p:cNvSpPr/>
          <p:nvPr/>
        </p:nvSpPr>
        <p:spPr>
          <a:xfrm>
            <a:off x="2959248" y="4566624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65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3551E-2E48-ADE3-2484-1AEB4DC3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a city&#10;&#10;Description automatically generated">
            <a:extLst>
              <a:ext uri="{FF2B5EF4-FFF2-40B4-BE49-F238E27FC236}">
                <a16:creationId xmlns:a16="http://schemas.microsoft.com/office/drawing/2014/main" id="{273353EA-6428-6884-3032-A4AE5B5D06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7" t="32879" r="50300" b="15737"/>
          <a:stretch/>
        </p:blipFill>
        <p:spPr>
          <a:xfrm>
            <a:off x="212034" y="2425148"/>
            <a:ext cx="5128591" cy="3790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A7A93-4188-80BC-89BF-BB41A5FC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E11BD-1E4E-5675-7F37-18A24404DD59}"/>
              </a:ext>
            </a:extLst>
          </p:cNvPr>
          <p:cNvSpPr/>
          <p:nvPr/>
        </p:nvSpPr>
        <p:spPr>
          <a:xfrm>
            <a:off x="1559859" y="3345628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A9A27-5932-FC41-9E15-D22DEAE30D64}"/>
              </a:ext>
            </a:extLst>
          </p:cNvPr>
          <p:cNvSpPr/>
          <p:nvPr/>
        </p:nvSpPr>
        <p:spPr>
          <a:xfrm>
            <a:off x="2022438" y="3345627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15470-F730-15CC-92F4-F304986BD4FF}"/>
              </a:ext>
            </a:extLst>
          </p:cNvPr>
          <p:cNvSpPr/>
          <p:nvPr/>
        </p:nvSpPr>
        <p:spPr>
          <a:xfrm>
            <a:off x="2485017" y="3345627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89DDC-7780-42FA-900E-9603D26DA4B8}"/>
              </a:ext>
            </a:extLst>
          </p:cNvPr>
          <p:cNvSpPr/>
          <p:nvPr/>
        </p:nvSpPr>
        <p:spPr>
          <a:xfrm>
            <a:off x="2953870" y="3345627"/>
            <a:ext cx="462579" cy="408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82C3A4-F186-38C8-2A39-F81BE77231D9}"/>
              </a:ext>
            </a:extLst>
          </p:cNvPr>
          <p:cNvSpPr/>
          <p:nvPr/>
        </p:nvSpPr>
        <p:spPr>
          <a:xfrm>
            <a:off x="1561652" y="3756213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B8CCF7-1100-AA44-EA6A-0480B82B6B25}"/>
              </a:ext>
            </a:extLst>
          </p:cNvPr>
          <p:cNvSpPr/>
          <p:nvPr/>
        </p:nvSpPr>
        <p:spPr>
          <a:xfrm>
            <a:off x="2024231" y="3756212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51E438-78AE-0DCE-F60F-EB2316EEE3F1}"/>
              </a:ext>
            </a:extLst>
          </p:cNvPr>
          <p:cNvSpPr/>
          <p:nvPr/>
        </p:nvSpPr>
        <p:spPr>
          <a:xfrm>
            <a:off x="2486810" y="3756212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C0881-80CC-9CE2-26C0-67CEAEF35DBD}"/>
              </a:ext>
            </a:extLst>
          </p:cNvPr>
          <p:cNvSpPr/>
          <p:nvPr/>
        </p:nvSpPr>
        <p:spPr>
          <a:xfrm>
            <a:off x="2955663" y="3756212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26D73D-ACAB-3A24-EE1B-A01E1DBCC2F9}"/>
              </a:ext>
            </a:extLst>
          </p:cNvPr>
          <p:cNvSpPr/>
          <p:nvPr/>
        </p:nvSpPr>
        <p:spPr>
          <a:xfrm>
            <a:off x="1563444" y="4156039"/>
            <a:ext cx="462579" cy="408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727A0-12DF-C032-8E30-846FCEDAB84E}"/>
              </a:ext>
            </a:extLst>
          </p:cNvPr>
          <p:cNvSpPr/>
          <p:nvPr/>
        </p:nvSpPr>
        <p:spPr>
          <a:xfrm>
            <a:off x="2026023" y="4156038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EA835F-70E8-2454-2885-BB10D69D597D}"/>
              </a:ext>
            </a:extLst>
          </p:cNvPr>
          <p:cNvSpPr/>
          <p:nvPr/>
        </p:nvSpPr>
        <p:spPr>
          <a:xfrm>
            <a:off x="2488602" y="4156038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E59B2B-ACD4-87E5-E96F-62A9D58E1407}"/>
              </a:ext>
            </a:extLst>
          </p:cNvPr>
          <p:cNvSpPr/>
          <p:nvPr/>
        </p:nvSpPr>
        <p:spPr>
          <a:xfrm>
            <a:off x="2957455" y="4156038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31B15-E424-41DF-209F-97B7BB968A28}"/>
              </a:ext>
            </a:extLst>
          </p:cNvPr>
          <p:cNvSpPr/>
          <p:nvPr/>
        </p:nvSpPr>
        <p:spPr>
          <a:xfrm>
            <a:off x="1565237" y="4566625"/>
            <a:ext cx="462579" cy="408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DDBA69-E6A4-5699-420E-8188C0B4F40D}"/>
              </a:ext>
            </a:extLst>
          </p:cNvPr>
          <p:cNvSpPr/>
          <p:nvPr/>
        </p:nvSpPr>
        <p:spPr>
          <a:xfrm>
            <a:off x="2027816" y="4566624"/>
            <a:ext cx="462579" cy="408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3792D-4ABE-E2B9-1565-87785B7E8D46}"/>
              </a:ext>
            </a:extLst>
          </p:cNvPr>
          <p:cNvSpPr/>
          <p:nvPr/>
        </p:nvSpPr>
        <p:spPr>
          <a:xfrm>
            <a:off x="2490395" y="4566624"/>
            <a:ext cx="462579" cy="408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B83056-8833-2620-1B54-BAEBC8C5374C}"/>
              </a:ext>
            </a:extLst>
          </p:cNvPr>
          <p:cNvSpPr/>
          <p:nvPr/>
        </p:nvSpPr>
        <p:spPr>
          <a:xfrm>
            <a:off x="2959248" y="4566624"/>
            <a:ext cx="462579" cy="4087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5D4FB-0799-0518-25A4-21ACF7703501}"/>
              </a:ext>
            </a:extLst>
          </p:cNvPr>
          <p:cNvSpPr txBox="1"/>
          <p:nvPr/>
        </p:nvSpPr>
        <p:spPr>
          <a:xfrm>
            <a:off x="6400800" y="2650435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only tiles strictly within spatial signatures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222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AA64-A007-5A7F-249F-322CB4AC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train/test split (80/20%)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B6C1-A8A7-88D4-9DA7-AA0FC4A9F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224 x 224px (2240x2240m)</a:t>
            </a:r>
          </a:p>
          <a:p>
            <a:pPr marL="0" indent="0">
              <a:buNone/>
            </a:pPr>
            <a:r>
              <a:rPr lang="en-US" dirty="0"/>
              <a:t>Total: </a:t>
            </a:r>
            <a:r>
              <a:rPr lang="en-GB" dirty="0"/>
              <a:t>26,753</a:t>
            </a:r>
            <a:endParaRPr lang="en-US" dirty="0"/>
          </a:p>
          <a:p>
            <a:r>
              <a:rPr lang="en-US" dirty="0"/>
              <a:t>Train: </a:t>
            </a:r>
            <a:r>
              <a:rPr lang="en-GB" dirty="0"/>
              <a:t>21,402</a:t>
            </a:r>
            <a:endParaRPr lang="en-US" dirty="0"/>
          </a:p>
          <a:p>
            <a:r>
              <a:rPr lang="en-US" dirty="0"/>
              <a:t>Test: </a:t>
            </a:r>
            <a:r>
              <a:rPr lang="en-GB" dirty="0"/>
              <a:t>5,351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56 x 56px (560x560m)</a:t>
            </a:r>
          </a:p>
          <a:p>
            <a:pPr marL="0" indent="0">
              <a:buNone/>
            </a:pPr>
            <a:r>
              <a:rPr lang="en-US" dirty="0"/>
              <a:t>Total: </a:t>
            </a:r>
            <a:r>
              <a:rPr lang="en-GB" dirty="0"/>
              <a:t>403,722</a:t>
            </a:r>
            <a:endParaRPr lang="en-US" dirty="0"/>
          </a:p>
          <a:p>
            <a:r>
              <a:rPr lang="en-US" dirty="0"/>
              <a:t>Train: </a:t>
            </a:r>
            <a:r>
              <a:rPr lang="en-GB" dirty="0"/>
              <a:t>342,648</a:t>
            </a:r>
            <a:endParaRPr lang="en-US" dirty="0"/>
          </a:p>
          <a:p>
            <a:r>
              <a:rPr lang="en-US" dirty="0"/>
              <a:t>Test: </a:t>
            </a:r>
            <a:r>
              <a:rPr lang="en-GB" dirty="0"/>
              <a:t>61,074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379693-4F92-050A-BCA0-47BA61E9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94" y="1690688"/>
            <a:ext cx="4178495" cy="495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30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3DEF-7176-94F0-B968-A15D968D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 Embeddings model: Classification (two-step)</a:t>
            </a:r>
          </a:p>
        </p:txBody>
      </p:sp>
      <p:pic>
        <p:nvPicPr>
          <p:cNvPr id="13" name="Content Placeholder 12" descr="A diagram of a transformer&#10;&#10;Description automatically generated">
            <a:extLst>
              <a:ext uri="{FF2B5EF4-FFF2-40B4-BE49-F238E27FC236}">
                <a16:creationId xmlns:a16="http://schemas.microsoft.com/office/drawing/2014/main" id="{FCE8D004-0B82-E540-EA87-C7F2F35B2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057" y="2246690"/>
            <a:ext cx="5135880" cy="1600565"/>
          </a:xfrm>
        </p:spPr>
      </p:pic>
      <p:pic>
        <p:nvPicPr>
          <p:cNvPr id="15" name="Picture 14" descr="A map of england with a map and a sign&#10;&#10;Description automatically generated with medium confidence">
            <a:extLst>
              <a:ext uri="{FF2B5EF4-FFF2-40B4-BE49-F238E27FC236}">
                <a16:creationId xmlns:a16="http://schemas.microsoft.com/office/drawing/2014/main" id="{65CC565E-F10D-5D65-7978-783C426B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71" y="3902825"/>
            <a:ext cx="5416252" cy="2590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D500D2-F4B7-13B6-A963-33578865D9C9}"/>
              </a:ext>
            </a:extLst>
          </p:cNvPr>
          <p:cNvSpPr txBox="1"/>
          <p:nvPr/>
        </p:nvSpPr>
        <p:spPr>
          <a:xfrm>
            <a:off x="1710813" y="2762865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9F41BA-3D90-8497-3688-E324C2190C78}"/>
              </a:ext>
            </a:extLst>
          </p:cNvPr>
          <p:cNvSpPr txBox="1"/>
          <p:nvPr/>
        </p:nvSpPr>
        <p:spPr>
          <a:xfrm>
            <a:off x="1715729" y="4865701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62341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6D8CB2-5783-1BEF-DC77-0AF889A7E3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Developments in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89448-61E7-C8E5-975C-5CB11A9966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Foundation models (~2020)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Preparation 2">
            <a:extLst>
              <a:ext uri="{FF2B5EF4-FFF2-40B4-BE49-F238E27FC236}">
                <a16:creationId xmlns:a16="http://schemas.microsoft.com/office/drawing/2014/main" id="{1D872BDB-BA6B-3F9D-ACBB-48CF258B1F95}"/>
              </a:ext>
            </a:extLst>
          </p:cNvPr>
          <p:cNvSpPr/>
          <p:nvPr/>
        </p:nvSpPr>
        <p:spPr>
          <a:xfrm>
            <a:off x="5137094" y="3942299"/>
            <a:ext cx="1304759" cy="989264"/>
          </a:xfrm>
          <a:prstGeom prst="flowChartPreparati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A6A0A-3711-CBE3-8534-3DB8AA54A901}"/>
              </a:ext>
            </a:extLst>
          </p:cNvPr>
          <p:cNvSpPr txBox="1"/>
          <p:nvPr/>
        </p:nvSpPr>
        <p:spPr>
          <a:xfrm>
            <a:off x="5500715" y="4273832"/>
            <a:ext cx="780716" cy="342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r>
              <a:rPr lang="en-US" sz="2133" dirty="0">
                <a:solidFill>
                  <a:prstClr val="black"/>
                </a:solidFill>
              </a:rPr>
              <a:t>FM</a:t>
            </a:r>
          </a:p>
        </p:txBody>
      </p:sp>
      <p:pic>
        <p:nvPicPr>
          <p:cNvPr id="15" name="Picture 14" descr="A green and white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A0161198-9A7A-E2A2-2601-4CCFADBCF7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24" y="3867432"/>
            <a:ext cx="816040" cy="816040"/>
          </a:xfrm>
          <a:prstGeom prst="rect">
            <a:avLst/>
          </a:prstGeom>
        </p:spPr>
      </p:pic>
      <p:pic>
        <p:nvPicPr>
          <p:cNvPr id="16" name="Picture 15" descr="A green and white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068F6AA4-7B23-9A85-EBFA-A2C5EEF811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4" y="4070632"/>
            <a:ext cx="816040" cy="816040"/>
          </a:xfrm>
          <a:prstGeom prst="rect">
            <a:avLst/>
          </a:prstGeom>
        </p:spPr>
      </p:pic>
      <p:pic>
        <p:nvPicPr>
          <p:cNvPr id="17" name="Picture 16" descr="A green and white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6FDC2964-16E5-714A-4A72-6A20348CA0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24" y="4273832"/>
            <a:ext cx="816040" cy="81604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6D26CB-14BB-9642-88CA-06AA451EF939}"/>
              </a:ext>
            </a:extLst>
          </p:cNvPr>
          <p:cNvCxnSpPr>
            <a:cxnSpLocks/>
          </p:cNvCxnSpPr>
          <p:nvPr/>
        </p:nvCxnSpPr>
        <p:spPr>
          <a:xfrm>
            <a:off x="4351072" y="4455563"/>
            <a:ext cx="54045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diagram of different types of land mapping&#10;&#10;Description automatically generated">
            <a:extLst>
              <a:ext uri="{FF2B5EF4-FFF2-40B4-BE49-F238E27FC236}">
                <a16:creationId xmlns:a16="http://schemas.microsoft.com/office/drawing/2014/main" id="{A0430793-2FD2-8EF0-5833-D9873D890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6" t="1479" b="5190"/>
          <a:stretch/>
        </p:blipFill>
        <p:spPr>
          <a:xfrm>
            <a:off x="9501692" y="1152938"/>
            <a:ext cx="1292217" cy="5221358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6FCCEEC-301E-04B2-37C9-41A33320F79A}"/>
              </a:ext>
            </a:extLst>
          </p:cNvPr>
          <p:cNvCxnSpPr>
            <a:cxnSpLocks/>
          </p:cNvCxnSpPr>
          <p:nvPr/>
        </p:nvCxnSpPr>
        <p:spPr>
          <a:xfrm flipV="1">
            <a:off x="6627508" y="2120348"/>
            <a:ext cx="1072003" cy="20280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19C3FD3-BFE2-B291-6094-795F80EB41FF}"/>
              </a:ext>
            </a:extLst>
          </p:cNvPr>
          <p:cNvCxnSpPr>
            <a:cxnSpLocks/>
          </p:cNvCxnSpPr>
          <p:nvPr/>
        </p:nvCxnSpPr>
        <p:spPr>
          <a:xfrm flipV="1">
            <a:off x="6645053" y="3038407"/>
            <a:ext cx="1126792" cy="120109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6B67EC-7682-F47E-BE17-7514FE63EC15}"/>
              </a:ext>
            </a:extLst>
          </p:cNvPr>
          <p:cNvCxnSpPr>
            <a:cxnSpLocks/>
          </p:cNvCxnSpPr>
          <p:nvPr/>
        </p:nvCxnSpPr>
        <p:spPr>
          <a:xfrm flipV="1">
            <a:off x="6722321" y="3942299"/>
            <a:ext cx="977191" cy="3880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6534F5-B8C5-7E0A-8CD0-71143BD53453}"/>
              </a:ext>
            </a:extLst>
          </p:cNvPr>
          <p:cNvCxnSpPr>
            <a:cxnSpLocks/>
          </p:cNvCxnSpPr>
          <p:nvPr/>
        </p:nvCxnSpPr>
        <p:spPr>
          <a:xfrm>
            <a:off x="6677026" y="4431073"/>
            <a:ext cx="1094820" cy="52375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711397-4FF3-BED0-69C5-DD3C53831D47}"/>
              </a:ext>
            </a:extLst>
          </p:cNvPr>
          <p:cNvCxnSpPr>
            <a:cxnSpLocks/>
          </p:cNvCxnSpPr>
          <p:nvPr/>
        </p:nvCxnSpPr>
        <p:spPr>
          <a:xfrm>
            <a:off x="6645054" y="4521899"/>
            <a:ext cx="1054457" cy="10838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DC969BB-AA02-AB88-AE08-DD8EB8991ABB}"/>
              </a:ext>
            </a:extLst>
          </p:cNvPr>
          <p:cNvSpPr/>
          <p:nvPr/>
        </p:nvSpPr>
        <p:spPr>
          <a:xfrm>
            <a:off x="7989448" y="5063817"/>
            <a:ext cx="475355" cy="2857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7A7290-B600-6FD9-5139-2C955F900BC8}"/>
              </a:ext>
            </a:extLst>
          </p:cNvPr>
          <p:cNvSpPr/>
          <p:nvPr/>
        </p:nvSpPr>
        <p:spPr>
          <a:xfrm>
            <a:off x="7844180" y="3038407"/>
            <a:ext cx="475355" cy="4406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A19E0-9E61-717B-70CD-53751EF3D212}"/>
              </a:ext>
            </a:extLst>
          </p:cNvPr>
          <p:cNvSpPr txBox="1"/>
          <p:nvPr/>
        </p:nvSpPr>
        <p:spPr>
          <a:xfrm>
            <a:off x="7699511" y="1822648"/>
            <a:ext cx="18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 parameter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18736C-4AF4-1B4A-AD2D-23F2EA9083D6}"/>
              </a:ext>
            </a:extLst>
          </p:cNvPr>
          <p:cNvSpPr txBox="1"/>
          <p:nvPr/>
        </p:nvSpPr>
        <p:spPr>
          <a:xfrm>
            <a:off x="7771845" y="2832158"/>
            <a:ext cx="18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Wildfire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DEDD30-8A34-E378-585C-CA2D4A580433}"/>
              </a:ext>
            </a:extLst>
          </p:cNvPr>
          <p:cNvSpPr txBox="1"/>
          <p:nvPr/>
        </p:nvSpPr>
        <p:spPr>
          <a:xfrm>
            <a:off x="7729616" y="3754632"/>
            <a:ext cx="18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Flood mapping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6615DA-DAC4-50B4-AA43-4D7F27852961}"/>
              </a:ext>
            </a:extLst>
          </p:cNvPr>
          <p:cNvSpPr txBox="1"/>
          <p:nvPr/>
        </p:nvSpPr>
        <p:spPr>
          <a:xfrm>
            <a:off x="7753293" y="4728365"/>
            <a:ext cx="18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cover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78AA1C-FE5D-E41C-9CD2-D65A77E3DC3E}"/>
              </a:ext>
            </a:extLst>
          </p:cNvPr>
          <p:cNvSpPr txBox="1"/>
          <p:nvPr/>
        </p:nvSpPr>
        <p:spPr>
          <a:xfrm>
            <a:off x="7734703" y="5453572"/>
            <a:ext cx="1829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 monitoring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F0318E-31FC-33A2-991A-817E53E9B46F}"/>
              </a:ext>
            </a:extLst>
          </p:cNvPr>
          <p:cNvSpPr txBox="1"/>
          <p:nvPr/>
        </p:nvSpPr>
        <p:spPr>
          <a:xfrm>
            <a:off x="9025640" y="6439906"/>
            <a:ext cx="22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Downstream tasks</a:t>
            </a:r>
          </a:p>
        </p:txBody>
      </p:sp>
    </p:spTree>
    <p:extLst>
      <p:ext uri="{BB962C8B-B14F-4D97-AF65-F5344CB8AC3E}">
        <p14:creationId xmlns:p14="http://schemas.microsoft.com/office/powerpoint/2010/main" val="1200037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6D8CB2-5783-1BEF-DC77-0AF889A7E3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 Foundation models for EO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EE0FD-40C1-61A0-D275-D231004E17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SatlasPretrain</a:t>
            </a:r>
            <a:endParaRPr lang="en-US" dirty="0"/>
          </a:p>
          <a:p>
            <a:r>
              <a:rPr lang="en-US" dirty="0"/>
              <a:t>Clay</a:t>
            </a:r>
          </a:p>
          <a:p>
            <a:r>
              <a:rPr lang="en-US" dirty="0"/>
              <a:t>IBM/NASA</a:t>
            </a:r>
          </a:p>
        </p:txBody>
      </p:sp>
      <p:pic>
        <p:nvPicPr>
          <p:cNvPr id="6" name="Picture 2" descr="Clay Foundation Model - Home">
            <a:extLst>
              <a:ext uri="{FF2B5EF4-FFF2-40B4-BE49-F238E27FC236}">
                <a16:creationId xmlns:a16="http://schemas.microsoft.com/office/drawing/2014/main" id="{4BDD03BD-AEA6-5C51-F3F2-A57ADCB4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65" y="2860225"/>
            <a:ext cx="4442792" cy="14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B22C0D-7CEC-3E05-1CA7-988F105C4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67" y="4473275"/>
            <a:ext cx="6739467" cy="88053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94117FC-5722-E404-3F52-8B449350E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3" y="1729040"/>
            <a:ext cx="4961467" cy="9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2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F88591-BD91-F489-6DAA-D7256471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CD5-E047-97B5-9CD8-5BAF2AA5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 Experiment set-up (segmentation)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FBF750-D881-1E98-8C1D-5130F2928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5593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8701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4DA4-E587-4FDC-58FB-4E0379FF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0A63-80A0-4925-EAC2-05A676BB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 Experiment set-up (segmentation)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1513A3-7FED-5C93-7B4E-691627CCB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9371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0540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AA87D-BC97-EDB4-6138-FE9D0BB68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A4A1-43A2-F32C-E0AC-470BF2E5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 Experiment set-up (segmentation)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8E8E1F-F127-5EE4-E68A-8AFD9DFB7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1357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4738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8730-4B94-1EE2-C068-2AA70DDF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 Models implemented: segmentation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42E926-5320-A53F-9DC4-F9AD954658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7158553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857609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9377523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21293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Satlas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Prithvi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99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time (per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~60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81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Ease of implementation/ adding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79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 experiments/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Wandb.ai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Tensorboard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3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13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IoU</a:t>
                      </a:r>
                      <a:r>
                        <a:rPr lang="en-US" dirty="0"/>
                        <a:t> (weighted) (0-1)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1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 (weighted)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~0.41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99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A825EA-E64E-5023-35C7-5298EAB4B72B}"/>
              </a:ext>
            </a:extLst>
          </p:cNvPr>
          <p:cNvSpPr txBox="1"/>
          <p:nvPr/>
        </p:nvSpPr>
        <p:spPr>
          <a:xfrm>
            <a:off x="838200" y="5292762"/>
            <a:ext cx="820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hyperparameter tuning!</a:t>
            </a:r>
          </a:p>
        </p:txBody>
      </p:sp>
    </p:spTree>
    <p:extLst>
      <p:ext uri="{BB962C8B-B14F-4D97-AF65-F5344CB8AC3E}">
        <p14:creationId xmlns:p14="http://schemas.microsoft.com/office/powerpoint/2010/main" val="3479343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72C3-67BA-DFE4-DF9D-73AA40BF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lang="en-US" dirty="0"/>
              <a:t> Models implemented: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EFDB9-EC60-89AC-D189-CAA1937FF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Clay – finetuned</a:t>
            </a:r>
          </a:p>
          <a:p>
            <a:r>
              <a:rPr lang="en-US" dirty="0"/>
              <a:t>Smaller tiles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ED38C5-A13E-4761-C5B2-303FA85643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36477"/>
              </p:ext>
            </p:extLst>
          </p:nvPr>
        </p:nvGraphicFramePr>
        <p:xfrm>
          <a:off x="838200" y="1825625"/>
          <a:ext cx="52578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7158553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93775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99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time (per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81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Ease of implementation/ adding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79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 experiments/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Wandb.ai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3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13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IoU</a:t>
                      </a:r>
                      <a:r>
                        <a:rPr lang="en-US" dirty="0"/>
                        <a:t> (weighted) (0-1)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1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 (weighted)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99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524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9FE3-EFEE-12CE-C4B5-9972A9C7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BA2D30-A361-1B7C-E62A-ABE5FD714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453374"/>
              </p:ext>
            </p:extLst>
          </p:nvPr>
        </p:nvGraphicFramePr>
        <p:xfrm>
          <a:off x="596600" y="2137596"/>
          <a:ext cx="10633174" cy="3531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134">
                  <a:extLst>
                    <a:ext uri="{9D8B030D-6E8A-4147-A177-3AD203B41FA5}">
                      <a16:colId xmlns:a16="http://schemas.microsoft.com/office/drawing/2014/main" val="4033056481"/>
                    </a:ext>
                  </a:extLst>
                </a:gridCol>
                <a:gridCol w="2199760">
                  <a:extLst>
                    <a:ext uri="{9D8B030D-6E8A-4147-A177-3AD203B41FA5}">
                      <a16:colId xmlns:a16="http://schemas.microsoft.com/office/drawing/2014/main" val="1758426411"/>
                    </a:ext>
                  </a:extLst>
                </a:gridCol>
                <a:gridCol w="2199760">
                  <a:extLst>
                    <a:ext uri="{9D8B030D-6E8A-4147-A177-3AD203B41FA5}">
                      <a16:colId xmlns:a16="http://schemas.microsoft.com/office/drawing/2014/main" val="2736817693"/>
                    </a:ext>
                  </a:extLst>
                </a:gridCol>
                <a:gridCol w="2199911">
                  <a:extLst>
                    <a:ext uri="{9D8B030D-6E8A-4147-A177-3AD203B41FA5}">
                      <a16:colId xmlns:a16="http://schemas.microsoft.com/office/drawing/2014/main" val="232861567"/>
                    </a:ext>
                  </a:extLst>
                </a:gridCol>
                <a:gridCol w="2199609">
                  <a:extLst>
                    <a:ext uri="{9D8B030D-6E8A-4147-A177-3AD203B41FA5}">
                      <a16:colId xmlns:a16="http://schemas.microsoft.com/office/drawing/2014/main" val="2036559937"/>
                    </a:ext>
                  </a:extLst>
                </a:gridCol>
              </a:tblGrid>
              <a:tr h="654321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Global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MACRO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 (balanced)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IoU</a:t>
                      </a:r>
                      <a:r>
                        <a:rPr lang="en-US" dirty="0"/>
                        <a:t> (balanced)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69270"/>
                  </a:ext>
                </a:extLst>
              </a:tr>
              <a:tr h="654321"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  <a:r>
                        <a:rPr lang="en-US" dirty="0"/>
                        <a:t> Classification </a:t>
                      </a:r>
                      <a:br>
                        <a:rPr lang="en-US" dirty="0"/>
                      </a:br>
                      <a:r>
                        <a:rPr lang="en-US" dirty="0"/>
                        <a:t>(embeddings)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0.76 (0.66)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0.22 (</a:t>
                      </a:r>
                      <a:r>
                        <a:rPr lang="en-GB" dirty="0"/>
                        <a:t>0.13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356504"/>
                  </a:ext>
                </a:extLst>
              </a:tr>
              <a:tr h="654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</a:t>
                      </a:r>
                      <a:r>
                        <a:rPr lang="en-US" dirty="0"/>
                        <a:t> Classification </a:t>
                      </a:r>
                      <a:br>
                        <a:rPr lang="en-US" dirty="0"/>
                      </a:br>
                      <a:r>
                        <a:rPr lang="en-US" dirty="0"/>
                        <a:t>(embeddings)</a:t>
                      </a:r>
                    </a:p>
                    <a:p>
                      <a:r>
                        <a:rPr lang="en-US" dirty="0"/>
                        <a:t>+ h3 level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0.87</a:t>
                      </a:r>
                      <a:r>
                        <a:rPr lang="en-US" dirty="0"/>
                        <a:t> (0.82)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0. 42 </a:t>
                      </a:r>
                      <a:r>
                        <a:rPr lang="en-US" dirty="0"/>
                        <a:t>(0.35)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442635"/>
                  </a:ext>
                </a:extLst>
              </a:tr>
              <a:tr h="654321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  <a:r>
                        <a:rPr lang="en-US" dirty="0"/>
                        <a:t> Classification </a:t>
                      </a:r>
                      <a:br>
                        <a:rPr lang="en-US" dirty="0"/>
                      </a:br>
                      <a:r>
                        <a:rPr lang="en-US" dirty="0"/>
                        <a:t>(Clay)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0.59 (0.68)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21924"/>
                  </a:ext>
                </a:extLst>
              </a:tr>
              <a:tr h="654321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  <a:r>
                        <a:rPr lang="en-US" dirty="0"/>
                        <a:t> Segmentation </a:t>
                      </a:r>
                      <a:br>
                        <a:rPr lang="en-US" dirty="0"/>
                      </a:br>
                      <a:r>
                        <a:rPr lang="en-US" dirty="0"/>
                        <a:t>(Clay)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9460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55055B-F6A8-2A9F-384F-86F69C3820E4}"/>
              </a:ext>
            </a:extLst>
          </p:cNvPr>
          <p:cNvSpPr txBox="1"/>
          <p:nvPr/>
        </p:nvSpPr>
        <p:spPr>
          <a:xfrm>
            <a:off x="838200" y="1402725"/>
            <a:ext cx="8445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Pixel level accuracy scores (test set)/ strictly overlapping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Tile level accuracy scores in brackets (for classification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03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58FA-C15C-A305-682A-EA8460C3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Clay models (</a:t>
            </a:r>
            <a:r>
              <a:rPr lang="en-US" b="1" dirty="0"/>
              <a:t>B+C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9D6674-D001-1879-80AB-0DD948043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6657" y="2806715"/>
            <a:ext cx="10515600" cy="24152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4B19D-AFE4-6C99-13B5-8A5EEFB7524C}"/>
              </a:ext>
            </a:extLst>
          </p:cNvPr>
          <p:cNvSpPr txBox="1"/>
          <p:nvPr/>
        </p:nvSpPr>
        <p:spPr>
          <a:xfrm>
            <a:off x="222069" y="2991394"/>
            <a:ext cx="1058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9296A-F0F7-1779-742B-6776939BDA60}"/>
              </a:ext>
            </a:extLst>
          </p:cNvPr>
          <p:cNvSpPr txBox="1"/>
          <p:nvPr/>
        </p:nvSpPr>
        <p:spPr>
          <a:xfrm>
            <a:off x="222069" y="3829691"/>
            <a:ext cx="133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Segmentation (B)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62B9D-92C8-EDAD-6C8F-4B8E8F62256D}"/>
              </a:ext>
            </a:extLst>
          </p:cNvPr>
          <p:cNvSpPr txBox="1"/>
          <p:nvPr/>
        </p:nvSpPr>
        <p:spPr>
          <a:xfrm>
            <a:off x="222069" y="4661432"/>
            <a:ext cx="133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Classification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17198-BFCB-4577-5038-683066C343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6657" y="5408023"/>
            <a:ext cx="1051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Access sub.            Connected res.             Countryside agri        Dense resi.                    Dense urban                Discon. Sub.              Gridded resi                     Open sprawl               Urban buffer                 Urbanity                       Warehouse/park          Wild country </a:t>
            </a:r>
          </a:p>
        </p:txBody>
      </p:sp>
    </p:spTree>
    <p:extLst>
      <p:ext uri="{BB962C8B-B14F-4D97-AF65-F5344CB8AC3E}">
        <p14:creationId xmlns:p14="http://schemas.microsoft.com/office/powerpoint/2010/main" val="1623670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18EA3B-38CF-6019-E5AF-792756C6AA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Urban applications across England (recap)</a:t>
            </a:r>
          </a:p>
        </p:txBody>
      </p:sp>
      <p:pic>
        <p:nvPicPr>
          <p:cNvPr id="4" name="Picture 3" descr="A map of england with orange lights&#10;&#10;Description automatically generated">
            <a:extLst>
              <a:ext uri="{FF2B5EF4-FFF2-40B4-BE49-F238E27FC236}">
                <a16:creationId xmlns:a16="http://schemas.microsoft.com/office/drawing/2014/main" id="{BF53068D-6C0B-EE47-A7E7-4BDC6C7F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76" y="1987644"/>
            <a:ext cx="2486629" cy="3108285"/>
          </a:xfrm>
          <a:prstGeom prst="rect">
            <a:avLst/>
          </a:prstGeom>
        </p:spPr>
      </p:pic>
      <p:pic>
        <p:nvPicPr>
          <p:cNvPr id="5" name="Picture 4" descr="A purple map of england&#10;&#10;Description automatically generated">
            <a:extLst>
              <a:ext uri="{FF2B5EF4-FFF2-40B4-BE49-F238E27FC236}">
                <a16:creationId xmlns:a16="http://schemas.microsoft.com/office/drawing/2014/main" id="{C9B8FB0F-4650-8BD7-EFC8-FB8BDCF6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195" y="1987644"/>
            <a:ext cx="2486629" cy="3108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D17C2-F795-3D72-D46C-EF8425FA6940}"/>
              </a:ext>
            </a:extLst>
          </p:cNvPr>
          <p:cNvSpPr txBox="1"/>
          <p:nvPr/>
        </p:nvSpPr>
        <p:spPr>
          <a:xfrm>
            <a:off x="5234609" y="4943960"/>
            <a:ext cx="14128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House prices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8CD35-2E9D-5CE2-3426-8921602CD42B}"/>
              </a:ext>
            </a:extLst>
          </p:cNvPr>
          <p:cNvSpPr txBox="1"/>
          <p:nvPr/>
        </p:nvSpPr>
        <p:spPr>
          <a:xfrm>
            <a:off x="1423130" y="4943960"/>
            <a:ext cx="14128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Air pollution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C24C9-E699-6E8B-53EA-40DAE11A6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0" b="94852" l="9462" r="96475">
                        <a14:foregroundMark x1="44527" y1="88031" x2="54917" y2="90347"/>
                        <a14:foregroundMark x1="41929" y1="89961" x2="44898" y2="92021"/>
                        <a14:foregroundMark x1="41929" y1="90347" x2="46382" y2="92021"/>
                        <a14:foregroundMark x1="85343" y1="70013" x2="88683" y2="81467"/>
                        <a14:foregroundMark x1="85158" y1="83012" x2="88890" y2="80799"/>
                        <a14:foregroundMark x1="94413" y1="74575" x2="86271" y2="68726"/>
                        <a14:foregroundMark x1="86271" y1="68726" x2="85714" y2="68855"/>
                        <a14:foregroundMark x1="38961" y1="90347" x2="45640" y2="91248"/>
                        <a14:foregroundMark x1="23191" y1="11840" x2="23748" y2="11712"/>
                        <a14:foregroundMark x1="17811" y1="19176" x2="19109" y2="18662"/>
                        <a14:foregroundMark x1="16883" y1="19949" x2="17254" y2="19949"/>
                        <a14:foregroundMark x1="16883" y1="21236" x2="17996" y2="21236"/>
                        <a14:foregroundMark x1="17254" y1="24968" x2="17811" y2="21750"/>
                        <a14:foregroundMark x1="16327" y1="26898" x2="18367" y2="24968"/>
                        <a14:foregroundMark x1="25788" y1="27284" x2="25603" y2="24968"/>
                        <a14:foregroundMark x1="31911" y1="94852" x2="35436" y2="94723"/>
                        <a14:backgroundMark x1="89610" y1="82368" x2="89610" y2="80180"/>
                        <a14:backgroundMark x1="89425" y1="80438" x2="94063" y2="75804"/>
                        <a14:backgroundMark x1="89981" y1="79022" x2="95918" y2="76190"/>
                        <a14:backgroundMark x1="96104" y1="76577" x2="95733" y2="75804"/>
                        <a14:backgroundMark x1="94249" y1="74646" x2="96289" y2="7657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126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090"/>
          <a:stretch/>
        </p:blipFill>
        <p:spPr>
          <a:xfrm>
            <a:off x="7209695" y="2039494"/>
            <a:ext cx="3311224" cy="3004585"/>
          </a:xfrm>
          <a:prstGeom prst="rect">
            <a:avLst/>
          </a:prstGeom>
        </p:spPr>
      </p:pic>
      <p:pic>
        <p:nvPicPr>
          <p:cNvPr id="9" name="Picture 8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AEA9867F-6CAA-B9EE-6E7A-193D6F58B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184" y="2458727"/>
            <a:ext cx="1016444" cy="1083599"/>
          </a:xfrm>
          <a:prstGeom prst="wedgeRoundRectCallout">
            <a:avLst>
              <a:gd name="adj1" fmla="val -125681"/>
              <a:gd name="adj2" fmla="val 26583"/>
              <a:gd name="adj3" fmla="val 16667"/>
            </a:avLst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5E56A-70BA-7669-4FB9-FC1DE4A46477}"/>
              </a:ext>
            </a:extLst>
          </p:cNvPr>
          <p:cNvSpPr txBox="1"/>
          <p:nvPr/>
        </p:nvSpPr>
        <p:spPr>
          <a:xfrm>
            <a:off x="8651910" y="4943960"/>
            <a:ext cx="18557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Spatial signatures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DD742-A2E8-E6D8-4AFD-9EFB2E3CDB73}"/>
              </a:ext>
            </a:extLst>
          </p:cNvPr>
          <p:cNvSpPr txBox="1"/>
          <p:nvPr/>
        </p:nvSpPr>
        <p:spPr>
          <a:xfrm>
            <a:off x="8127842" y="6257836"/>
            <a:ext cx="416169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Fleischmann and Arribas-Bel. "Geographical characterisation of British urban form and function using the spatial signatures framework." </a:t>
            </a:r>
            <a:r>
              <a:rPr lang="en-GB" sz="1100" i="1" dirty="0"/>
              <a:t>Scientific Data</a:t>
            </a:r>
            <a:r>
              <a:rPr lang="en-GB" sz="1100" dirty="0"/>
              <a:t> 9.1 (2022): 546.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3577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A057D-4D87-75D0-3932-B9D8A70EF5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Some work better than others! (recap)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DDFEA-6835-23A3-BA2B-44E37577D651}"/>
              </a:ext>
            </a:extLst>
          </p:cNvPr>
          <p:cNvGrpSpPr/>
          <p:nvPr/>
        </p:nvGrpSpPr>
        <p:grpSpPr>
          <a:xfrm rot="2732446">
            <a:off x="3610439" y="1778191"/>
            <a:ext cx="185897" cy="310318"/>
            <a:chOff x="517861" y="2720570"/>
            <a:chExt cx="436436" cy="724734"/>
          </a:xfrm>
        </p:grpSpPr>
        <p:pic>
          <p:nvPicPr>
            <p:cNvPr id="6" name="Picture 5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241A300A-0F45-11F8-536C-488B44392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7" name="Picture 6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9AE361A1-EE6D-6C8C-0C57-6B07BC8B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8" name="Picture 7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B20A447A-4CC6-7526-DDD5-067829EE1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8CF0CE-B97C-6BE5-2B6A-3EE56AF594F7}"/>
              </a:ext>
            </a:extLst>
          </p:cNvPr>
          <p:cNvGrpSpPr/>
          <p:nvPr/>
        </p:nvGrpSpPr>
        <p:grpSpPr>
          <a:xfrm rot="2732446">
            <a:off x="3581992" y="2494938"/>
            <a:ext cx="185897" cy="310318"/>
            <a:chOff x="517861" y="2720570"/>
            <a:chExt cx="436436" cy="724734"/>
          </a:xfrm>
        </p:grpSpPr>
        <p:pic>
          <p:nvPicPr>
            <p:cNvPr id="10" name="Picture 9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657A54FA-59E0-D083-6695-E186D004A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11" name="Picture 10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CECC2817-D015-ADA3-C688-1F26FC4C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12" name="Picture 11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B8143D1F-3669-28E7-4DBC-6C04A669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13" name="Picture 12" descr="Longitude Latitude Icons - Free SVG &amp; PNG Longitude Latitude Images - Noun  Project">
            <a:hlinkClick r:id="rId6"/>
            <a:extLst>
              <a:ext uri="{FF2B5EF4-FFF2-40B4-BE49-F238E27FC236}">
                <a16:creationId xmlns:a16="http://schemas.microsoft.com/office/drawing/2014/main" id="{382B0099-FF4F-1EF6-6139-C3CEEBF9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082" y="2560642"/>
            <a:ext cx="209709" cy="20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9F6ECB-5796-7044-215B-810878B0F6D3}"/>
              </a:ext>
            </a:extLst>
          </p:cNvPr>
          <p:cNvGrpSpPr/>
          <p:nvPr/>
        </p:nvGrpSpPr>
        <p:grpSpPr>
          <a:xfrm rot="2732446">
            <a:off x="3549764" y="3165001"/>
            <a:ext cx="185897" cy="310318"/>
            <a:chOff x="517861" y="2720570"/>
            <a:chExt cx="436436" cy="724734"/>
          </a:xfrm>
        </p:grpSpPr>
        <p:pic>
          <p:nvPicPr>
            <p:cNvPr id="15" name="Picture 14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8E4FAB02-3001-CD40-EDCD-52C590F6B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16" name="Picture 15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6B893A60-EFAC-503D-5E36-41412D6CC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17" name="Picture 16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1FF98C21-5451-D3B3-1F2C-33BD4276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09092F-5629-F4F4-F3A4-0F9266B9BD8E}"/>
              </a:ext>
            </a:extLst>
          </p:cNvPr>
          <p:cNvGrpSpPr/>
          <p:nvPr/>
        </p:nvGrpSpPr>
        <p:grpSpPr>
          <a:xfrm rot="2732446">
            <a:off x="3521317" y="3881748"/>
            <a:ext cx="185897" cy="310318"/>
            <a:chOff x="517861" y="2720570"/>
            <a:chExt cx="436436" cy="724734"/>
          </a:xfrm>
        </p:grpSpPr>
        <p:pic>
          <p:nvPicPr>
            <p:cNvPr id="19" name="Picture 18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D45A0EFA-35D4-9BFC-4083-E32DFAE4E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20" name="Picture 19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2992D480-72B1-F795-7060-B60FB40F7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21" name="Picture 20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0F599F95-3511-7CD9-AEEE-DFE09A6B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22" name="Picture 21" descr="Longitude Latitude Icons - Free SVG &amp; PNG Longitude Latitude Images - Noun  Project">
            <a:hlinkClick r:id="rId6"/>
            <a:extLst>
              <a:ext uri="{FF2B5EF4-FFF2-40B4-BE49-F238E27FC236}">
                <a16:creationId xmlns:a16="http://schemas.microsoft.com/office/drawing/2014/main" id="{CBF111D5-5982-3277-D52C-E62CD68A7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07" y="3947452"/>
            <a:ext cx="209709" cy="20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3AE3BA-1507-DFAA-DF43-16F20D6C8E69}"/>
              </a:ext>
            </a:extLst>
          </p:cNvPr>
          <p:cNvSpPr txBox="1"/>
          <p:nvPr/>
        </p:nvSpPr>
        <p:spPr>
          <a:xfrm>
            <a:off x="2049073" y="2038204"/>
            <a:ext cx="141283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ptos" panose="020B0004020202020204" pitchFamily="34" charset="0"/>
              </a:rPr>
              <a:t>Air pollution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F128CE-6C9D-543A-4351-F74FDCB73B55}"/>
              </a:ext>
            </a:extLst>
          </p:cNvPr>
          <p:cNvSpPr txBox="1"/>
          <p:nvPr/>
        </p:nvSpPr>
        <p:spPr>
          <a:xfrm>
            <a:off x="2049073" y="3561936"/>
            <a:ext cx="141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ptos" panose="020B0004020202020204" pitchFamily="34" charset="0"/>
              </a:rPr>
              <a:t>House prices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859326-2CCF-9C1B-3BEF-20A46B8D28EF}"/>
              </a:ext>
            </a:extLst>
          </p:cNvPr>
          <p:cNvCxnSpPr/>
          <p:nvPr/>
        </p:nvCxnSpPr>
        <p:spPr>
          <a:xfrm>
            <a:off x="2049073" y="2973475"/>
            <a:ext cx="724912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CA8C99-2ADF-1FC4-96C5-22CA4DAFEA7B}"/>
              </a:ext>
            </a:extLst>
          </p:cNvPr>
          <p:cNvCxnSpPr/>
          <p:nvPr/>
        </p:nvCxnSpPr>
        <p:spPr>
          <a:xfrm>
            <a:off x="2035582" y="4658138"/>
            <a:ext cx="724912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C3A0DC-CC4F-4CCA-B58B-3ADE89EC6D80}"/>
              </a:ext>
            </a:extLst>
          </p:cNvPr>
          <p:cNvSpPr txBox="1"/>
          <p:nvPr/>
        </p:nvSpPr>
        <p:spPr>
          <a:xfrm>
            <a:off x="5137012" y="1783510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64D553-1FC4-946E-52F2-F2CE4FA7C99F}"/>
              </a:ext>
            </a:extLst>
          </p:cNvPr>
          <p:cNvSpPr txBox="1"/>
          <p:nvPr/>
        </p:nvSpPr>
        <p:spPr>
          <a:xfrm>
            <a:off x="5137012" y="2425340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9875F-2EF5-1D95-C0F9-34795C639F71}"/>
              </a:ext>
            </a:extLst>
          </p:cNvPr>
          <p:cNvSpPr txBox="1"/>
          <p:nvPr/>
        </p:nvSpPr>
        <p:spPr>
          <a:xfrm>
            <a:off x="5137012" y="3187022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DBEAB-435B-986B-245F-B4AA051F2CED}"/>
              </a:ext>
            </a:extLst>
          </p:cNvPr>
          <p:cNvSpPr txBox="1"/>
          <p:nvPr/>
        </p:nvSpPr>
        <p:spPr>
          <a:xfrm>
            <a:off x="5137012" y="3815988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EA0237-5701-6BCC-E26C-15E37210E46E}"/>
              </a:ext>
            </a:extLst>
          </p:cNvPr>
          <p:cNvSpPr txBox="1"/>
          <p:nvPr/>
        </p:nvSpPr>
        <p:spPr>
          <a:xfrm>
            <a:off x="6859796" y="3553248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</a:t>
            </a:r>
            <a:r>
              <a:rPr lang="en-US" b="1" baseline="30000" dirty="0"/>
              <a:t>2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186888-8A34-A477-E0D3-D806501EE49A}"/>
              </a:ext>
            </a:extLst>
          </p:cNvPr>
          <p:cNvSpPr txBox="1"/>
          <p:nvPr/>
        </p:nvSpPr>
        <p:spPr>
          <a:xfrm>
            <a:off x="6912804" y="2048644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</a:t>
            </a:r>
            <a:r>
              <a:rPr lang="en-US" b="1" baseline="30000" dirty="0"/>
              <a:t>2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78711-AA6A-177F-8ACC-5662A300E7B2}"/>
              </a:ext>
            </a:extLst>
          </p:cNvPr>
          <p:cNvSpPr txBox="1"/>
          <p:nvPr/>
        </p:nvSpPr>
        <p:spPr>
          <a:xfrm>
            <a:off x="2106311" y="5116698"/>
            <a:ext cx="155360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ptos" panose="020B0004020202020204" pitchFamily="34" charset="0"/>
              </a:rPr>
              <a:t>Spatial signatures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7E8881-07D0-5165-6461-EA9DBB1F40BC}"/>
              </a:ext>
            </a:extLst>
          </p:cNvPr>
          <p:cNvGrpSpPr/>
          <p:nvPr/>
        </p:nvGrpSpPr>
        <p:grpSpPr>
          <a:xfrm rot="2732446">
            <a:off x="3596148" y="4881157"/>
            <a:ext cx="185897" cy="310318"/>
            <a:chOff x="517861" y="2720570"/>
            <a:chExt cx="436436" cy="724734"/>
          </a:xfrm>
        </p:grpSpPr>
        <p:pic>
          <p:nvPicPr>
            <p:cNvPr id="36" name="Picture 35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D9D5999E-98BF-C13B-38CD-48DFCA4AD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37" name="Picture 36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C1DDCCA1-67E9-5858-52F9-C19F79FBD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38" name="Picture 37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1C9EC1E8-1654-9929-553D-62E2F85E5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8054A0F-F5AD-9978-7055-59093140A9D5}"/>
              </a:ext>
            </a:extLst>
          </p:cNvPr>
          <p:cNvGrpSpPr/>
          <p:nvPr/>
        </p:nvGrpSpPr>
        <p:grpSpPr>
          <a:xfrm rot="2732446">
            <a:off x="3567701" y="5597904"/>
            <a:ext cx="185897" cy="310318"/>
            <a:chOff x="517861" y="2720570"/>
            <a:chExt cx="436436" cy="724734"/>
          </a:xfrm>
        </p:grpSpPr>
        <p:pic>
          <p:nvPicPr>
            <p:cNvPr id="40" name="Picture 39" descr="A blurry image of a city&#10;&#10;Description automatically generated">
              <a:extLst>
                <a:ext uri="{FF2B5EF4-FFF2-40B4-BE49-F238E27FC236}">
                  <a16:creationId xmlns:a16="http://schemas.microsoft.com/office/drawing/2014/main" id="{8E784B2E-2C6E-4117-E4F0-E5D943947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720570"/>
              <a:ext cx="436436" cy="424734"/>
            </a:xfrm>
            <a:prstGeom prst="rect">
              <a:avLst/>
            </a:prstGeom>
          </p:spPr>
        </p:pic>
        <p:pic>
          <p:nvPicPr>
            <p:cNvPr id="41" name="Picture 40" descr="A close up of a cellphone&#10;&#10;Description automatically generated">
              <a:extLst>
                <a:ext uri="{FF2B5EF4-FFF2-40B4-BE49-F238E27FC236}">
                  <a16:creationId xmlns:a16="http://schemas.microsoft.com/office/drawing/2014/main" id="{D517EDEB-A30B-B570-6DB9-C0C96460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2870570"/>
              <a:ext cx="436436" cy="424734"/>
            </a:xfrm>
            <a:prstGeom prst="rect">
              <a:avLst/>
            </a:prstGeom>
          </p:spPr>
        </p:pic>
        <p:pic>
          <p:nvPicPr>
            <p:cNvPr id="42" name="Picture 41" descr="A blurry image of a tree&#10;&#10;Description automatically generated">
              <a:extLst>
                <a:ext uri="{FF2B5EF4-FFF2-40B4-BE49-F238E27FC236}">
                  <a16:creationId xmlns:a16="http://schemas.microsoft.com/office/drawing/2014/main" id="{C414952C-271B-D167-4E83-74A067116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9895">
              <a:off x="517861" y="3020570"/>
              <a:ext cx="436436" cy="424734"/>
            </a:xfrm>
            <a:prstGeom prst="rect">
              <a:avLst/>
            </a:prstGeom>
          </p:spPr>
        </p:pic>
      </p:grpSp>
      <p:pic>
        <p:nvPicPr>
          <p:cNvPr id="43" name="Picture 42" descr="Longitude Latitude Icons - Free SVG &amp; PNG Longitude Latitude Images - Noun  Project">
            <a:hlinkClick r:id="rId6"/>
            <a:extLst>
              <a:ext uri="{FF2B5EF4-FFF2-40B4-BE49-F238E27FC236}">
                <a16:creationId xmlns:a16="http://schemas.microsoft.com/office/drawing/2014/main" id="{73A5BF54-F261-C727-72E7-03CB9082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91" y="5663608"/>
            <a:ext cx="209709" cy="20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E539879-E5D7-01E0-A538-6D9B16CF20F0}"/>
              </a:ext>
            </a:extLst>
          </p:cNvPr>
          <p:cNvSpPr txBox="1"/>
          <p:nvPr/>
        </p:nvSpPr>
        <p:spPr>
          <a:xfrm>
            <a:off x="5137012" y="4884780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0.76 (0.22)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FEF0E0-265F-4403-5DAA-0D274496E929}"/>
              </a:ext>
            </a:extLst>
          </p:cNvPr>
          <p:cNvSpPr txBox="1"/>
          <p:nvPr/>
        </p:nvSpPr>
        <p:spPr>
          <a:xfrm>
            <a:off x="5137012" y="5488585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(0.42)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91FE2F-FFB8-A759-E2FF-A08EAEA6038C}"/>
              </a:ext>
            </a:extLst>
          </p:cNvPr>
          <p:cNvSpPr txBox="1"/>
          <p:nvPr/>
        </p:nvSpPr>
        <p:spPr>
          <a:xfrm>
            <a:off x="6912803" y="5141170"/>
            <a:ext cx="23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Accuracy (balanced)</a:t>
            </a:r>
          </a:p>
        </p:txBody>
      </p:sp>
    </p:spTree>
    <p:extLst>
      <p:ext uri="{BB962C8B-B14F-4D97-AF65-F5344CB8AC3E}">
        <p14:creationId xmlns:p14="http://schemas.microsoft.com/office/powerpoint/2010/main" val="393959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"/>
              </a:rPr>
              <a:t>Cities are complex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4D41-AE8C-A5FF-E50E-B25AC12C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732" y="1752599"/>
            <a:ext cx="7945416" cy="4038599"/>
          </a:xfrm>
        </p:spPr>
        <p:txBody>
          <a:bodyPr/>
          <a:lstStyle/>
          <a:p>
            <a:r>
              <a:rPr lang="en-US" dirty="0">
                <a:latin typeface=""/>
              </a:rPr>
              <a:t>So many ways of measuring a city</a:t>
            </a:r>
          </a:p>
          <a:p>
            <a:r>
              <a:rPr lang="en-US" dirty="0">
                <a:solidFill>
                  <a:schemeClr val="tx1"/>
                </a:solidFill>
                <a:latin typeface=""/>
              </a:rPr>
              <a:t>A lot of data!		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4FE7A9-5A5A-3D59-C40C-71A733CCA2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7" t="-1338" b="1338"/>
          <a:stretch/>
        </p:blipFill>
        <p:spPr bwMode="auto">
          <a:xfrm rot="10800000">
            <a:off x="8913707" y="548842"/>
            <a:ext cx="3278293" cy="576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4F1D895-6CB3-466C-ACF5-7040699F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457" y="3429001"/>
            <a:ext cx="4152839" cy="24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97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0C56-575A-7B50-C72A-C3F3B22B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32216"/>
            <a:ext cx="5808133" cy="7620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"/>
              </a:rPr>
              <a:t>Key lessons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2F8D3-929B-1684-4E9C-20D52E1DAAFB}"/>
              </a:ext>
            </a:extLst>
          </p:cNvPr>
          <p:cNvSpPr txBox="1"/>
          <p:nvPr/>
        </p:nvSpPr>
        <p:spPr>
          <a:xfrm>
            <a:off x="7003627" y="5378027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6300351-39B1-7814-E6F1-C0EB853D601A}"/>
              </a:ext>
            </a:extLst>
          </p:cNvPr>
          <p:cNvSpPr txBox="1">
            <a:spLocks/>
          </p:cNvSpPr>
          <p:nvPr/>
        </p:nvSpPr>
        <p:spPr>
          <a:xfrm>
            <a:off x="643467" y="3049058"/>
            <a:ext cx="7660640" cy="3385609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"/>
              </a:rPr>
              <a:t>Some tasks are better suited for FM tasks than others?</a:t>
            </a:r>
          </a:p>
          <a:p>
            <a:r>
              <a:rPr lang="en-US" dirty="0">
                <a:latin typeface=""/>
              </a:rPr>
              <a:t>Clear visual signals</a:t>
            </a:r>
          </a:p>
          <a:p>
            <a:r>
              <a:rPr lang="en-US" dirty="0">
                <a:latin typeface=""/>
              </a:rPr>
              <a:t>Adding regional context can be helpful!</a:t>
            </a:r>
          </a:p>
          <a:p>
            <a:pPr marL="0" indent="0">
              <a:buNone/>
            </a:pPr>
            <a:endParaRPr lang="en-US" sz="3733" dirty="0">
              <a:latin typeface=""/>
            </a:endParaRPr>
          </a:p>
        </p:txBody>
      </p:sp>
      <p:pic>
        <p:nvPicPr>
          <p:cNvPr id="9" name="Picture Placeholder 8" descr="A blurry image of a plant&#10;&#10;Description automatically generated">
            <a:extLst>
              <a:ext uri="{FF2B5EF4-FFF2-40B4-BE49-F238E27FC236}">
                <a16:creationId xmlns:a16="http://schemas.microsoft.com/office/drawing/2014/main" id="{FA381579-C630-4E03-7F5A-F738C80D5D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1" r="118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3912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381C-094A-051C-E6CE-AF0662C7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Placeholder 4" descr="An aerial view of a city&#10;&#10;Description automatically generated">
            <a:extLst>
              <a:ext uri="{FF2B5EF4-FFF2-40B4-BE49-F238E27FC236}">
                <a16:creationId xmlns:a16="http://schemas.microsoft.com/office/drawing/2014/main" id="{970606A6-EE72-A0C2-5FA5-E48D08A4E6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1" r="27081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E2E60-6084-B2B3-5060-5EAC4B898318}"/>
              </a:ext>
            </a:extLst>
          </p:cNvPr>
          <p:cNvSpPr txBox="1"/>
          <p:nvPr/>
        </p:nvSpPr>
        <p:spPr>
          <a:xfrm>
            <a:off x="6515947" y="338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67A53-9590-3DDD-B2CF-306FC80D66C5}"/>
              </a:ext>
            </a:extLst>
          </p:cNvPr>
          <p:cNvSpPr txBox="1"/>
          <p:nvPr/>
        </p:nvSpPr>
        <p:spPr>
          <a:xfrm>
            <a:off x="6014720" y="52561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FB25C-232E-256E-E613-2151D6ECE0A5}"/>
              </a:ext>
            </a:extLst>
          </p:cNvPr>
          <p:cNvSpPr txBox="1"/>
          <p:nvPr/>
        </p:nvSpPr>
        <p:spPr>
          <a:xfrm>
            <a:off x="758613" y="4226560"/>
            <a:ext cx="5906347" cy="2370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/>
            <a:r>
              <a:rPr lang="en-US" sz="2133" dirty="0">
                <a:solidFill>
                  <a:prstClr val="black"/>
                </a:solidFill>
                <a:latin typeface=""/>
                <a:hlinkClick r:id="rId4"/>
              </a:rPr>
              <a:t>bmetzler@turing.ac.uk</a:t>
            </a:r>
            <a:endParaRPr lang="en-US" sz="2133" dirty="0">
              <a:solidFill>
                <a:prstClr val="black"/>
              </a:solidFill>
              <a:latin typeface=""/>
            </a:endParaRPr>
          </a:p>
          <a:p>
            <a:r>
              <a:rPr lang="en-GB" sz="2133" dirty="0">
                <a:latin typeface=""/>
              </a:rPr>
              <a:t>@</a:t>
            </a:r>
            <a:r>
              <a:rPr lang="en-GB" sz="2133" dirty="0" err="1">
                <a:latin typeface=""/>
              </a:rPr>
              <a:t>barbarametzler</a:t>
            </a:r>
            <a:endParaRPr lang="en-GB" sz="2133" dirty="0">
              <a:latin typeface=""/>
            </a:endParaRPr>
          </a:p>
          <a:p>
            <a:pPr defTabSz="1219170"/>
            <a:endParaRPr lang="en-US" sz="2133" dirty="0">
              <a:solidFill>
                <a:prstClr val="black"/>
              </a:solidFill>
              <a:latin typeface=""/>
            </a:endParaRPr>
          </a:p>
        </p:txBody>
      </p:sp>
      <p:pic>
        <p:nvPicPr>
          <p:cNvPr id="47106" name="Picture 2" descr="Geospatial Commission | LinkedIn">
            <a:extLst>
              <a:ext uri="{FF2B5EF4-FFF2-40B4-BE49-F238E27FC236}">
                <a16:creationId xmlns:a16="http://schemas.microsoft.com/office/drawing/2014/main" id="{423A93A0-E345-048D-03E4-65E9C4E1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03" y="4721013"/>
            <a:ext cx="2004907" cy="20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56952-E517-C23E-5B60-EBFEAFB73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43" y="5723468"/>
            <a:ext cx="4267200" cy="438825"/>
          </a:xfrm>
          <a:prstGeom prst="rect">
            <a:avLst/>
          </a:prstGeom>
        </p:spPr>
      </p:pic>
      <p:pic>
        <p:nvPicPr>
          <p:cNvPr id="47108" name="Picture 4">
            <a:extLst>
              <a:ext uri="{FF2B5EF4-FFF2-40B4-BE49-F238E27FC236}">
                <a16:creationId xmlns:a16="http://schemas.microsoft.com/office/drawing/2014/main" id="{009D2540-ADA7-F66C-09F9-FC03E0CD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43" y="5002191"/>
            <a:ext cx="1706880" cy="72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44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AE9-23BF-A966-8D4B-ABD7C671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383142"/>
            <a:ext cx="11040533" cy="762016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7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19B12A-F3E5-6A67-1305-891987B0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9" y="1203094"/>
            <a:ext cx="11184835" cy="44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82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5CEFB26D-5639-744C-4C81-3D62A32CC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1" y="1053799"/>
            <a:ext cx="11950700" cy="4750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3638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aper&#10;&#10;Description automatically generated">
            <a:extLst>
              <a:ext uri="{FF2B5EF4-FFF2-40B4-BE49-F238E27FC236}">
                <a16:creationId xmlns:a16="http://schemas.microsoft.com/office/drawing/2014/main" id="{5B6394B2-B40F-FF2B-3EAC-6376F7230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69"/>
          <a:stretch/>
        </p:blipFill>
        <p:spPr>
          <a:xfrm>
            <a:off x="1633205" y="0"/>
            <a:ext cx="4384907" cy="6493565"/>
          </a:xfrm>
          <a:prstGeom prst="rect">
            <a:avLst/>
          </a:prstGeom>
        </p:spPr>
      </p:pic>
      <p:pic>
        <p:nvPicPr>
          <p:cNvPr id="4" name="Picture 3" descr="A screenshot of a paper&#10;&#10;Description automatically generated">
            <a:extLst>
              <a:ext uri="{FF2B5EF4-FFF2-40B4-BE49-F238E27FC236}">
                <a16:creationId xmlns:a16="http://schemas.microsoft.com/office/drawing/2014/main" id="{9FF3D646-A1F2-7CCA-BEE5-6C9D24569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4"/>
          <a:stretch/>
        </p:blipFill>
        <p:spPr>
          <a:xfrm>
            <a:off x="6509279" y="0"/>
            <a:ext cx="3774408" cy="68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4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"/>
              </a:rPr>
              <a:t>Cities are complex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4D41-AE8C-A5FF-E50E-B25AC12C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733" y="1752599"/>
            <a:ext cx="6563360" cy="4038599"/>
          </a:xfrm>
        </p:spPr>
        <p:txBody>
          <a:bodyPr/>
          <a:lstStyle/>
          <a:p>
            <a:r>
              <a:rPr lang="en-US" dirty="0">
                <a:latin typeface=""/>
              </a:rPr>
              <a:t>Large interest in using data/AI for urban decision making</a:t>
            </a:r>
            <a:br>
              <a:rPr lang="en-US" dirty="0">
                <a:latin typeface=""/>
              </a:rPr>
            </a:br>
            <a:endParaRPr lang="en-US" dirty="0">
              <a:latin typeface=""/>
            </a:endParaRPr>
          </a:p>
          <a:p>
            <a:r>
              <a:rPr lang="en-US" dirty="0">
                <a:latin typeface=""/>
              </a:rPr>
              <a:t>More data </a:t>
            </a:r>
            <a:r>
              <a:rPr lang="en-US" dirty="0">
                <a:latin typeface=""/>
                <a:sym typeface="Wingdings" pitchFamily="2" charset="2"/>
              </a:rPr>
              <a:t></a:t>
            </a:r>
            <a:r>
              <a:rPr lang="en-US" dirty="0">
                <a:latin typeface=""/>
              </a:rPr>
              <a:t> better models?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4FE7A9-5A5A-3D59-C40C-71A733CCA2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7" t="-1338" b="1338"/>
          <a:stretch/>
        </p:blipFill>
        <p:spPr bwMode="auto">
          <a:xfrm rot="10800000">
            <a:off x="8913707" y="548842"/>
            <a:ext cx="3278293" cy="576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2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A52C5-53DB-19F6-F81A-7399BDAC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"/>
              </a:rPr>
              <a:t>Cities are complex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4D41-AE8C-A5FF-E50E-B25AC12C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733" y="1752599"/>
            <a:ext cx="6563360" cy="4038599"/>
          </a:xfrm>
        </p:spPr>
        <p:txBody>
          <a:bodyPr/>
          <a:lstStyle/>
          <a:p>
            <a:r>
              <a:rPr lang="en-US" dirty="0">
                <a:latin typeface=""/>
              </a:rPr>
              <a:t>Large interest in using data/AI for urban decision making</a:t>
            </a:r>
            <a:br>
              <a:rPr lang="en-US" dirty="0">
                <a:latin typeface=""/>
              </a:rPr>
            </a:br>
            <a:endParaRPr lang="en-US" dirty="0">
              <a:latin typeface=""/>
            </a:endParaRPr>
          </a:p>
          <a:p>
            <a:r>
              <a:rPr lang="en-US" dirty="0">
                <a:latin typeface=""/>
              </a:rPr>
              <a:t>More data </a:t>
            </a:r>
            <a:r>
              <a:rPr lang="en-US" dirty="0">
                <a:latin typeface=""/>
                <a:sym typeface="Wingdings" pitchFamily="2" charset="2"/>
              </a:rPr>
              <a:t></a:t>
            </a:r>
            <a:r>
              <a:rPr lang="en-US" dirty="0">
                <a:latin typeface=""/>
              </a:rPr>
              <a:t> better models?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4FE7A9-5A5A-3D59-C40C-71A733CCA2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7" t="-1338" b="1338"/>
          <a:stretch/>
        </p:blipFill>
        <p:spPr bwMode="auto">
          <a:xfrm rot="10800000">
            <a:off x="8913707" y="548842"/>
            <a:ext cx="3278293" cy="576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p Sandwich · Mapzen">
            <a:extLst>
              <a:ext uri="{FF2B5EF4-FFF2-40B4-BE49-F238E27FC236}">
                <a16:creationId xmlns:a16="http://schemas.microsoft.com/office/drawing/2014/main" id="{A64B7AF7-A92C-E7EC-CAC1-CDF38910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2" b="94888" l="17813" r="88901">
                        <a14:foregroundMark x1="62317" y1="18359" x2="62317" y2="18359"/>
                        <a14:foregroundMark x1="44234" y1="37653" x2="45263" y2="24478"/>
                        <a14:foregroundMark x1="45263" y1="24478" x2="52193" y2="11591"/>
                        <a14:foregroundMark x1="52193" y1="11591" x2="63508" y2="10007"/>
                        <a14:foregroundMark x1="63508" y1="10007" x2="76502" y2="12743"/>
                        <a14:foregroundMark x1="76502" y1="12743" x2="86031" y2="21310"/>
                        <a14:foregroundMark x1="86031" y1="21310" x2="74986" y2="37149"/>
                        <a14:foregroundMark x1="74986" y1="37149" x2="61992" y2="42837"/>
                        <a14:foregroundMark x1="61992" y1="42837" x2="43422" y2="38733"/>
                        <a14:foregroundMark x1="76773" y1="85313" x2="68110" y2="91793"/>
                        <a14:foregroundMark x1="68110" y1="91793" x2="57715" y2="90641"/>
                        <a14:foregroundMark x1="57715" y1="90641" x2="53871" y2="88121"/>
                        <a14:foregroundMark x1="84732" y1="77250" x2="90688" y2="66235"/>
                        <a14:foregroundMark x1="90688" y1="66235" x2="89009" y2="53204"/>
                        <a14:foregroundMark x1="89009" y1="53204" x2="82675" y2="48524"/>
                        <a14:foregroundMark x1="81592" y1="81425" x2="75041" y2="91361"/>
                        <a14:foregroundMark x1="75041" y1="91361" x2="65512" y2="94960"/>
                        <a14:foregroundMark x1="65512" y1="94960" x2="60639" y2="93449"/>
                        <a14:foregroundMark x1="58744" y1="10871" x2="67894" y2="5832"/>
                        <a14:foregroundMark x1="67894" y1="5832" x2="75095" y2="7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91" r="20474"/>
          <a:stretch/>
        </p:blipFill>
        <p:spPr bwMode="auto">
          <a:xfrm>
            <a:off x="7691440" y="1002242"/>
            <a:ext cx="4500561" cy="485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10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0C56-575A-7B50-C72A-C3F3B22B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32" y="2098438"/>
            <a:ext cx="5808133" cy="7620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"/>
              </a:rPr>
              <a:t>Is a (satellite) image worth a thousand data points?</a:t>
            </a:r>
            <a:br>
              <a:rPr lang="en-US" dirty="0">
                <a:latin typeface=""/>
              </a:rPr>
            </a:br>
            <a:br>
              <a:rPr lang="en-US" dirty="0">
                <a:latin typeface="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2F8D3-929B-1684-4E9C-20D52E1DAAFB}"/>
              </a:ext>
            </a:extLst>
          </p:cNvPr>
          <p:cNvSpPr txBox="1"/>
          <p:nvPr/>
        </p:nvSpPr>
        <p:spPr>
          <a:xfrm>
            <a:off x="7003627" y="5378027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defTabSz="1219170"/>
            <a:endParaRPr lang="en-US" sz="2133" dirty="0">
              <a:solidFill>
                <a:prstClr val="black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6300351-39B1-7814-E6F1-C0EB853D601A}"/>
              </a:ext>
            </a:extLst>
          </p:cNvPr>
          <p:cNvSpPr txBox="1">
            <a:spLocks/>
          </p:cNvSpPr>
          <p:nvPr/>
        </p:nvSpPr>
        <p:spPr>
          <a:xfrm>
            <a:off x="438574" y="3053079"/>
            <a:ext cx="6280573" cy="2094655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400" indent="-250825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>
                <a:latin typeface=""/>
              </a:rPr>
              <a:t>Deep learning in combination with remote sensing data allows for new ways of studying cities.</a:t>
            </a:r>
          </a:p>
          <a:p>
            <a:pPr marL="0" indent="0">
              <a:buNone/>
            </a:pPr>
            <a:endParaRPr lang="en-US" sz="3733" dirty="0">
              <a:latin typeface=""/>
            </a:endParaRPr>
          </a:p>
        </p:txBody>
      </p:sp>
      <p:pic>
        <p:nvPicPr>
          <p:cNvPr id="8" name="Picture Placeholder 7" descr="An aerial view of a city&#10;&#10;Description automatically generated">
            <a:extLst>
              <a:ext uri="{FF2B5EF4-FFF2-40B4-BE49-F238E27FC236}">
                <a16:creationId xmlns:a16="http://schemas.microsoft.com/office/drawing/2014/main" id="{D9578DCD-B291-8C77-5197-1EB78FC08B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1" r="27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882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18EA3B-38CF-6019-E5AF-792756C6AA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Urban applications across England</a:t>
            </a:r>
          </a:p>
        </p:txBody>
      </p:sp>
      <p:pic>
        <p:nvPicPr>
          <p:cNvPr id="4" name="Picture 3" descr="A map of england with orange lights&#10;&#10;Description automatically generated">
            <a:extLst>
              <a:ext uri="{FF2B5EF4-FFF2-40B4-BE49-F238E27FC236}">
                <a16:creationId xmlns:a16="http://schemas.microsoft.com/office/drawing/2014/main" id="{BF53068D-6C0B-EE47-A7E7-4BDC6C7F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76" y="1987644"/>
            <a:ext cx="2486629" cy="3108285"/>
          </a:xfrm>
          <a:prstGeom prst="rect">
            <a:avLst/>
          </a:prstGeom>
        </p:spPr>
      </p:pic>
      <p:pic>
        <p:nvPicPr>
          <p:cNvPr id="5" name="Picture 4" descr="A purple map of england&#10;&#10;Description automatically generated">
            <a:extLst>
              <a:ext uri="{FF2B5EF4-FFF2-40B4-BE49-F238E27FC236}">
                <a16:creationId xmlns:a16="http://schemas.microsoft.com/office/drawing/2014/main" id="{C9B8FB0F-4650-8BD7-EFC8-FB8BDCF6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195" y="1987644"/>
            <a:ext cx="2486629" cy="3108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D17C2-F795-3D72-D46C-EF8425FA6940}"/>
              </a:ext>
            </a:extLst>
          </p:cNvPr>
          <p:cNvSpPr txBox="1"/>
          <p:nvPr/>
        </p:nvSpPr>
        <p:spPr>
          <a:xfrm>
            <a:off x="5234609" y="4943960"/>
            <a:ext cx="14128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House prices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8CD35-2E9D-5CE2-3426-8921602CD42B}"/>
              </a:ext>
            </a:extLst>
          </p:cNvPr>
          <p:cNvSpPr txBox="1"/>
          <p:nvPr/>
        </p:nvSpPr>
        <p:spPr>
          <a:xfrm>
            <a:off x="1423130" y="4943960"/>
            <a:ext cx="14128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Air pollution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C24C9-E699-6E8B-53EA-40DAE11A6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0" b="94852" l="9462" r="96475">
                        <a14:foregroundMark x1="44527" y1="88031" x2="54917" y2="90347"/>
                        <a14:foregroundMark x1="41929" y1="89961" x2="44898" y2="92021"/>
                        <a14:foregroundMark x1="41929" y1="90347" x2="46382" y2="92021"/>
                        <a14:foregroundMark x1="85343" y1="70013" x2="88683" y2="81467"/>
                        <a14:foregroundMark x1="85158" y1="83012" x2="88890" y2="80799"/>
                        <a14:foregroundMark x1="94413" y1="74575" x2="86271" y2="68726"/>
                        <a14:foregroundMark x1="86271" y1="68726" x2="85714" y2="68855"/>
                        <a14:foregroundMark x1="38961" y1="90347" x2="45640" y2="91248"/>
                        <a14:foregroundMark x1="23191" y1="11840" x2="23748" y2="11712"/>
                        <a14:foregroundMark x1="17811" y1="19176" x2="19109" y2="18662"/>
                        <a14:foregroundMark x1="16883" y1="19949" x2="17254" y2="19949"/>
                        <a14:foregroundMark x1="16883" y1="21236" x2="17996" y2="21236"/>
                        <a14:foregroundMark x1="17254" y1="24968" x2="17811" y2="21750"/>
                        <a14:foregroundMark x1="16327" y1="26898" x2="18367" y2="24968"/>
                        <a14:foregroundMark x1="25788" y1="27284" x2="25603" y2="24968"/>
                        <a14:foregroundMark x1="31911" y1="94852" x2="35436" y2="94723"/>
                        <a14:backgroundMark x1="89610" y1="82368" x2="89610" y2="80180"/>
                        <a14:backgroundMark x1="89425" y1="80438" x2="94063" y2="75804"/>
                        <a14:backgroundMark x1="89981" y1="79022" x2="95918" y2="76190"/>
                        <a14:backgroundMark x1="96104" y1="76577" x2="95733" y2="75804"/>
                        <a14:backgroundMark x1="94249" y1="74646" x2="96289" y2="7657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126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090"/>
          <a:stretch/>
        </p:blipFill>
        <p:spPr>
          <a:xfrm>
            <a:off x="7209695" y="2039494"/>
            <a:ext cx="3311224" cy="3004585"/>
          </a:xfrm>
          <a:prstGeom prst="rect">
            <a:avLst/>
          </a:prstGeom>
        </p:spPr>
      </p:pic>
      <p:pic>
        <p:nvPicPr>
          <p:cNvPr id="9" name="Picture 8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AEA9867F-6CAA-B9EE-6E7A-193D6F58B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184" y="2458727"/>
            <a:ext cx="1016444" cy="1083599"/>
          </a:xfrm>
          <a:prstGeom prst="wedgeRoundRectCallout">
            <a:avLst>
              <a:gd name="adj1" fmla="val -125681"/>
              <a:gd name="adj2" fmla="val 26583"/>
              <a:gd name="adj3" fmla="val 16667"/>
            </a:avLst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5E56A-70BA-7669-4FB9-FC1DE4A46477}"/>
              </a:ext>
            </a:extLst>
          </p:cNvPr>
          <p:cNvSpPr txBox="1"/>
          <p:nvPr/>
        </p:nvSpPr>
        <p:spPr>
          <a:xfrm>
            <a:off x="8651910" y="4943960"/>
            <a:ext cx="18557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Spatial signatures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DD742-A2E8-E6D8-4AFD-9EFB2E3CDB73}"/>
              </a:ext>
            </a:extLst>
          </p:cNvPr>
          <p:cNvSpPr txBox="1"/>
          <p:nvPr/>
        </p:nvSpPr>
        <p:spPr>
          <a:xfrm>
            <a:off x="8127842" y="6257836"/>
            <a:ext cx="416169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Fleischmann and Arribas-Bel. "Geographical characterisation of British urban form and function using the spatial signatures framework." </a:t>
            </a:r>
            <a:r>
              <a:rPr lang="en-GB" sz="1100" i="1" dirty="0"/>
              <a:t>Scientific Data</a:t>
            </a:r>
            <a:r>
              <a:rPr lang="en-GB" sz="1100" dirty="0"/>
              <a:t> 9.1 (2022): 546.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1157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1589</Words>
  <Application>Microsoft Macintosh PowerPoint</Application>
  <PresentationFormat>Widescreen</PresentationFormat>
  <Paragraphs>424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Arial</vt:lpstr>
      <vt:lpstr>Slack-Lato</vt:lpstr>
      <vt:lpstr>Wingdings</vt:lpstr>
      <vt:lpstr>Office Theme</vt:lpstr>
      <vt:lpstr>From pixels to planning: Foundation models in urban analytics</vt:lpstr>
      <vt:lpstr>EO data are growing</vt:lpstr>
      <vt:lpstr>EO data are growing</vt:lpstr>
      <vt:lpstr>PowerPoint Presentation</vt:lpstr>
      <vt:lpstr>PowerPoint Presentation</vt:lpstr>
      <vt:lpstr>PowerPoint Presentation</vt:lpstr>
      <vt:lpstr>PowerPoint Presentation</vt:lpstr>
      <vt:lpstr>Is a (satellite) image worth a thousand data points?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lessons (part 1)</vt:lpstr>
      <vt:lpstr>Would this work to predict spatial signatures?</vt:lpstr>
      <vt:lpstr>PowerPoint Presentation</vt:lpstr>
      <vt:lpstr>PowerPoint Presentation</vt:lpstr>
      <vt:lpstr>Classification vs segmentation</vt:lpstr>
      <vt:lpstr>Model comparison (Spatial signatures)</vt:lpstr>
      <vt:lpstr>Data prep</vt:lpstr>
      <vt:lpstr>Sampling</vt:lpstr>
      <vt:lpstr>Sampling</vt:lpstr>
      <vt:lpstr>Datasets: train/test split (80/20%)</vt:lpstr>
      <vt:lpstr>A Embeddings model: Classification (two-step)</vt:lpstr>
      <vt:lpstr>PowerPoint Presentation</vt:lpstr>
      <vt:lpstr>B Experiment set-up (segmentation)</vt:lpstr>
      <vt:lpstr>B Experiment set-up (segmentation)</vt:lpstr>
      <vt:lpstr>B Experiment set-up (segmentation)</vt:lpstr>
      <vt:lpstr>B Models implemented: segmentation</vt:lpstr>
      <vt:lpstr>C Models implemented: classification</vt:lpstr>
      <vt:lpstr>RESULTS overview</vt:lpstr>
      <vt:lpstr>Comparison Clay models (B+C)</vt:lpstr>
      <vt:lpstr>PowerPoint Presentation</vt:lpstr>
      <vt:lpstr>PowerPoint Presentation</vt:lpstr>
      <vt:lpstr>Key lessons</vt:lpstr>
      <vt:lpstr>Thank you!</vt:lpstr>
      <vt:lpstr>Appendix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Barbara Metzler</dc:creator>
  <cp:lastModifiedBy>Barbara Metzler</cp:lastModifiedBy>
  <cp:revision>6</cp:revision>
  <dcterms:created xsi:type="dcterms:W3CDTF">2024-11-21T09:36:05Z</dcterms:created>
  <dcterms:modified xsi:type="dcterms:W3CDTF">2024-11-21T11:53:43Z</dcterms:modified>
</cp:coreProperties>
</file>